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Public Sans" panose="020B0604020202020204" charset="0"/>
      <p:regular r:id="rId11"/>
      <p:bold r:id="rId12"/>
      <p:italic r:id="rId13"/>
      <p:boldItalic r:id="rId14"/>
    </p:embeddedFont>
    <p:embeddedFont>
      <p:font typeface="EB Garamond" panose="020B060402020202020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hYLkuuhTKy17DaNHlnXITMrSJY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FD4044-D93A-4F5B-ADDF-483D9A49E003}">
  <a:tblStyle styleId="{3FFD4044-D93A-4F5B-ADDF-483D9A49E00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0" y="4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customschemas.google.com/relationships/presentationmetadata" Target="meta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57455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1" name="Google Shape;1821;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814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8" name="Google Shape;182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1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5" name="Google Shape;18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690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1" name="Google Shape;1841;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928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7" name="Google Shape;18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69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6" name="Google Shape;1856;g2139dc51b5f_0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891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0" name="Google Shape;187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12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6" name="Google Shape;187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181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5"/>
        <p:cNvGrpSpPr/>
        <p:nvPr/>
      </p:nvGrpSpPr>
      <p:grpSpPr>
        <a:xfrm>
          <a:off x="0" y="0"/>
          <a:ext cx="0" cy="0"/>
          <a:chOff x="0" y="0"/>
          <a:chExt cx="0" cy="0"/>
        </a:xfrm>
      </p:grpSpPr>
      <p:sp>
        <p:nvSpPr>
          <p:cNvPr id="86" name="Google Shape;86;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7" name="Google Shape;87;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8" name="Google Shape;88;p221"/>
          <p:cNvSpPr>
            <a:spLocks noGrp="1"/>
          </p:cNvSpPr>
          <p:nvPr>
            <p:ph type="pic" idx="2"/>
          </p:nvPr>
        </p:nvSpPr>
        <p:spPr>
          <a:xfrm>
            <a:off x="4983850" y="776920"/>
            <a:ext cx="4160150" cy="4050508"/>
          </a:xfrm>
          <a:prstGeom prst="rect">
            <a:avLst/>
          </a:prstGeom>
          <a:noFill/>
          <a:ln>
            <a:noFill/>
          </a:ln>
        </p:spPr>
      </p:sp>
      <p:sp>
        <p:nvSpPr>
          <p:cNvPr id="89" name="Google Shape;89;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 name="Google Shape;90;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693"/>
        <p:cNvGrpSpPr/>
        <p:nvPr/>
      </p:nvGrpSpPr>
      <p:grpSpPr>
        <a:xfrm>
          <a:off x="0" y="0"/>
          <a:ext cx="0" cy="0"/>
          <a:chOff x="0" y="0"/>
          <a:chExt cx="0" cy="0"/>
        </a:xfrm>
      </p:grpSpPr>
      <p:sp>
        <p:nvSpPr>
          <p:cNvPr id="1694" name="Google Shape;1694;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5" name="Google Shape;1695;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6" name="Google Shape;1696;p314"/>
          <p:cNvGrpSpPr/>
          <p:nvPr/>
        </p:nvGrpSpPr>
        <p:grpSpPr>
          <a:xfrm>
            <a:off x="3907491" y="3547977"/>
            <a:ext cx="1329018" cy="71718"/>
            <a:chOff x="3837640" y="2865532"/>
            <a:chExt cx="1329018" cy="71718"/>
          </a:xfrm>
        </p:grpSpPr>
        <p:sp>
          <p:nvSpPr>
            <p:cNvPr id="1697" name="Google Shape;1697;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4" name="Google Shape;1704;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5" name="Google Shape;1705;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6" name="Google Shape;1706;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7" name="Google Shape;1707;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08"/>
        <p:cNvGrpSpPr/>
        <p:nvPr/>
      </p:nvGrpSpPr>
      <p:grpSpPr>
        <a:xfrm>
          <a:off x="0" y="0"/>
          <a:ext cx="0" cy="0"/>
          <a:chOff x="0" y="0"/>
          <a:chExt cx="0" cy="0"/>
        </a:xfrm>
      </p:grpSpPr>
      <p:pic>
        <p:nvPicPr>
          <p:cNvPr id="1709" name="Google Shape;1709;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0" name="Google Shape;1710;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11" name="Google Shape;1711;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12" name="Google Shape;1712;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13" name="Google Shape;1713;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4" name="Google Shape;1714;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5" name="Google Shape;1715;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16"/>
        <p:cNvGrpSpPr/>
        <p:nvPr/>
      </p:nvGrpSpPr>
      <p:grpSpPr>
        <a:xfrm>
          <a:off x="0" y="0"/>
          <a:ext cx="0" cy="0"/>
          <a:chOff x="0" y="0"/>
          <a:chExt cx="0" cy="0"/>
        </a:xfrm>
      </p:grpSpPr>
      <p:pic>
        <p:nvPicPr>
          <p:cNvPr id="1717" name="Google Shape;1717;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18" name="Google Shape;1718;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19" name="Google Shape;1719;p316"/>
          <p:cNvGrpSpPr/>
          <p:nvPr/>
        </p:nvGrpSpPr>
        <p:grpSpPr>
          <a:xfrm>
            <a:off x="-900" y="1034935"/>
            <a:ext cx="9146700" cy="1842077"/>
            <a:chOff x="-900" y="1034935"/>
            <a:chExt cx="9146700" cy="1842077"/>
          </a:xfrm>
        </p:grpSpPr>
        <p:sp>
          <p:nvSpPr>
            <p:cNvPr id="1720" name="Google Shape;1720;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21" name="Google Shape;1721;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22" name="Google Shape;1722;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23" name="Google Shape;1723;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24"/>
        <p:cNvGrpSpPr/>
        <p:nvPr/>
      </p:nvGrpSpPr>
      <p:grpSpPr>
        <a:xfrm>
          <a:off x="0" y="0"/>
          <a:ext cx="0" cy="0"/>
          <a:chOff x="0" y="0"/>
          <a:chExt cx="0" cy="0"/>
        </a:xfrm>
      </p:grpSpPr>
      <p:pic>
        <p:nvPicPr>
          <p:cNvPr id="1725" name="Google Shape;1725;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6" name="Google Shape;1726;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27" name="Google Shape;1727;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28" name="Google Shape;1728;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29" name="Google Shape;1729;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0" name="Google Shape;1730;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31"/>
        <p:cNvGrpSpPr/>
        <p:nvPr/>
      </p:nvGrpSpPr>
      <p:grpSpPr>
        <a:xfrm>
          <a:off x="0" y="0"/>
          <a:ext cx="0" cy="0"/>
          <a:chOff x="0" y="0"/>
          <a:chExt cx="0" cy="0"/>
        </a:xfrm>
      </p:grpSpPr>
      <p:pic>
        <p:nvPicPr>
          <p:cNvPr id="1732" name="Google Shape;1732;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3" name="Google Shape;1733;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4" name="Google Shape;1734;p318"/>
          <p:cNvGrpSpPr/>
          <p:nvPr/>
        </p:nvGrpSpPr>
        <p:grpSpPr>
          <a:xfrm>
            <a:off x="-900" y="1034935"/>
            <a:ext cx="9146700" cy="1842077"/>
            <a:chOff x="-900" y="1034935"/>
            <a:chExt cx="9146700" cy="1842077"/>
          </a:xfrm>
        </p:grpSpPr>
        <p:sp>
          <p:nvSpPr>
            <p:cNvPr id="1735" name="Google Shape;1735;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6" name="Google Shape;1736;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37" name="Google Shape;1737;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8" name="Google Shape;1738;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39"/>
        <p:cNvGrpSpPr/>
        <p:nvPr/>
      </p:nvGrpSpPr>
      <p:grpSpPr>
        <a:xfrm>
          <a:off x="0" y="0"/>
          <a:ext cx="0" cy="0"/>
          <a:chOff x="0" y="0"/>
          <a:chExt cx="0" cy="0"/>
        </a:xfrm>
      </p:grpSpPr>
      <p:pic>
        <p:nvPicPr>
          <p:cNvPr id="1740" name="Google Shape;1740;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1" name="Google Shape;1741;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42" name="Google Shape;1742;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3" name="Google Shape;1743;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4" name="Google Shape;1744;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5" name="Google Shape;1745;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46"/>
        <p:cNvGrpSpPr/>
        <p:nvPr/>
      </p:nvGrpSpPr>
      <p:grpSpPr>
        <a:xfrm>
          <a:off x="0" y="0"/>
          <a:ext cx="0" cy="0"/>
          <a:chOff x="0" y="0"/>
          <a:chExt cx="0" cy="0"/>
        </a:xfrm>
      </p:grpSpPr>
      <p:pic>
        <p:nvPicPr>
          <p:cNvPr id="1747" name="Google Shape;1747;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48" name="Google Shape;1748;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49" name="Google Shape;1749;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0" name="Google Shape;1750;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51" name="Google Shape;1751;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52"/>
        <p:cNvGrpSpPr/>
        <p:nvPr/>
      </p:nvGrpSpPr>
      <p:grpSpPr>
        <a:xfrm>
          <a:off x="0" y="0"/>
          <a:ext cx="0" cy="0"/>
          <a:chOff x="0" y="0"/>
          <a:chExt cx="0" cy="0"/>
        </a:xfrm>
      </p:grpSpPr>
      <p:grpSp>
        <p:nvGrpSpPr>
          <p:cNvPr id="1753" name="Google Shape;1753;p321"/>
          <p:cNvGrpSpPr/>
          <p:nvPr/>
        </p:nvGrpSpPr>
        <p:grpSpPr>
          <a:xfrm>
            <a:off x="444" y="0"/>
            <a:ext cx="9143556" cy="5143500"/>
            <a:chOff x="444" y="317809"/>
            <a:chExt cx="9143556" cy="5143500"/>
          </a:xfrm>
        </p:grpSpPr>
        <p:pic>
          <p:nvPicPr>
            <p:cNvPr id="1754" name="Google Shape;1754;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55" name="Google Shape;1755;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56" name="Google Shape;1756;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57" name="Google Shape;1757;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58" name="Google Shape;1758;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59" name="Google Shape;1759;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0"/>
        <p:cNvGrpSpPr/>
        <p:nvPr/>
      </p:nvGrpSpPr>
      <p:grpSpPr>
        <a:xfrm>
          <a:off x="0" y="0"/>
          <a:ext cx="0" cy="0"/>
          <a:chOff x="0" y="0"/>
          <a:chExt cx="0" cy="0"/>
        </a:xfrm>
      </p:grpSpPr>
      <p:pic>
        <p:nvPicPr>
          <p:cNvPr id="1761" name="Google Shape;1761;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62" name="Google Shape;1762;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63" name="Google Shape;1763;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64" name="Google Shape;1764;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5" name="Google Shape;1765;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66"/>
        <p:cNvGrpSpPr/>
        <p:nvPr/>
      </p:nvGrpSpPr>
      <p:grpSpPr>
        <a:xfrm>
          <a:off x="0" y="0"/>
          <a:ext cx="0" cy="0"/>
          <a:chOff x="0" y="0"/>
          <a:chExt cx="0" cy="0"/>
        </a:xfrm>
      </p:grpSpPr>
      <p:grpSp>
        <p:nvGrpSpPr>
          <p:cNvPr id="1767" name="Google Shape;1767;p323"/>
          <p:cNvGrpSpPr/>
          <p:nvPr/>
        </p:nvGrpSpPr>
        <p:grpSpPr>
          <a:xfrm>
            <a:off x="-3149" y="1"/>
            <a:ext cx="9147149" cy="5143500"/>
            <a:chOff x="-3149" y="1"/>
            <a:chExt cx="9147149" cy="5143500"/>
          </a:xfrm>
        </p:grpSpPr>
        <p:pic>
          <p:nvPicPr>
            <p:cNvPr id="1768" name="Google Shape;1768;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69" name="Google Shape;1769;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0" name="Google Shape;1770;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71" name="Google Shape;1771;p323"/>
          <p:cNvGrpSpPr/>
          <p:nvPr/>
        </p:nvGrpSpPr>
        <p:grpSpPr>
          <a:xfrm>
            <a:off x="2349390" y="1908808"/>
            <a:ext cx="4506182" cy="1790703"/>
            <a:chOff x="2560319" y="1790699"/>
            <a:chExt cx="4084321" cy="1623060"/>
          </a:xfrm>
        </p:grpSpPr>
        <p:sp>
          <p:nvSpPr>
            <p:cNvPr id="1772" name="Google Shape;1772;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73" name="Google Shape;1773;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74" name="Google Shape;1774;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5" name="Google Shape;1775;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2"/>
        <p:cNvGrpSpPr/>
        <p:nvPr/>
      </p:nvGrpSpPr>
      <p:grpSpPr>
        <a:xfrm>
          <a:off x="0" y="0"/>
          <a:ext cx="0" cy="0"/>
          <a:chOff x="0" y="0"/>
          <a:chExt cx="0" cy="0"/>
        </a:xfrm>
      </p:grpSpPr>
      <p:pic>
        <p:nvPicPr>
          <p:cNvPr id="93" name="Google Shape;93;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2"/>
          <p:cNvSpPr>
            <a:spLocks noGrp="1"/>
          </p:cNvSpPr>
          <p:nvPr>
            <p:ph type="pic" idx="2"/>
          </p:nvPr>
        </p:nvSpPr>
        <p:spPr>
          <a:xfrm>
            <a:off x="4983850" y="776920"/>
            <a:ext cx="4160150" cy="4050508"/>
          </a:xfrm>
          <a:prstGeom prst="rect">
            <a:avLst/>
          </a:prstGeom>
          <a:noFill/>
          <a:ln>
            <a:noFill/>
          </a:ln>
        </p:spPr>
      </p:sp>
      <p:sp>
        <p:nvSpPr>
          <p:cNvPr id="95" name="Google Shape;95;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6" name="Google Shape;96;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76"/>
        <p:cNvGrpSpPr/>
        <p:nvPr/>
      </p:nvGrpSpPr>
      <p:grpSpPr>
        <a:xfrm>
          <a:off x="0" y="0"/>
          <a:ext cx="0" cy="0"/>
          <a:chOff x="0" y="0"/>
          <a:chExt cx="0" cy="0"/>
        </a:xfrm>
      </p:grpSpPr>
      <p:grpSp>
        <p:nvGrpSpPr>
          <p:cNvPr id="1777" name="Google Shape;1777;p324"/>
          <p:cNvGrpSpPr/>
          <p:nvPr/>
        </p:nvGrpSpPr>
        <p:grpSpPr>
          <a:xfrm>
            <a:off x="-3149" y="1"/>
            <a:ext cx="9147149" cy="5143500"/>
            <a:chOff x="-3149" y="1"/>
            <a:chExt cx="9147149" cy="5143500"/>
          </a:xfrm>
        </p:grpSpPr>
        <p:pic>
          <p:nvPicPr>
            <p:cNvPr id="1778" name="Google Shape;1778;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9" name="Google Shape;1779;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0" name="Google Shape;1780;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1" name="Google Shape;1781;p324"/>
          <p:cNvGrpSpPr/>
          <p:nvPr/>
        </p:nvGrpSpPr>
        <p:grpSpPr>
          <a:xfrm>
            <a:off x="2349390" y="1908808"/>
            <a:ext cx="4506182" cy="1790703"/>
            <a:chOff x="2560319" y="1790699"/>
            <a:chExt cx="4084321" cy="1623060"/>
          </a:xfrm>
        </p:grpSpPr>
        <p:sp>
          <p:nvSpPr>
            <p:cNvPr id="1782" name="Google Shape;1782;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3" name="Google Shape;1783;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4" name="Google Shape;1784;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5" name="Google Shape;1785;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86"/>
        <p:cNvGrpSpPr/>
        <p:nvPr/>
      </p:nvGrpSpPr>
      <p:grpSpPr>
        <a:xfrm>
          <a:off x="0" y="0"/>
          <a:ext cx="0" cy="0"/>
          <a:chOff x="0" y="0"/>
          <a:chExt cx="0" cy="0"/>
        </a:xfrm>
      </p:grpSpPr>
      <p:sp>
        <p:nvSpPr>
          <p:cNvPr id="1787" name="Google Shape;1787;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88" name="Google Shape;1788;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25"/>
          <p:cNvSpPr>
            <a:spLocks noGrp="1"/>
          </p:cNvSpPr>
          <p:nvPr>
            <p:ph type="pic" idx="2"/>
          </p:nvPr>
        </p:nvSpPr>
        <p:spPr>
          <a:xfrm>
            <a:off x="-1" y="0"/>
            <a:ext cx="4690335" cy="5139879"/>
          </a:xfrm>
          <a:prstGeom prst="rect">
            <a:avLst/>
          </a:prstGeom>
          <a:noFill/>
          <a:ln>
            <a:noFill/>
          </a:ln>
        </p:spPr>
      </p:sp>
      <p:sp>
        <p:nvSpPr>
          <p:cNvPr id="1790" name="Google Shape;1790;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791" name="Google Shape;1791;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2" name="Google Shape;1792;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793"/>
        <p:cNvGrpSpPr/>
        <p:nvPr/>
      </p:nvGrpSpPr>
      <p:grpSpPr>
        <a:xfrm>
          <a:off x="0" y="0"/>
          <a:ext cx="0" cy="0"/>
          <a:chOff x="0" y="0"/>
          <a:chExt cx="0" cy="0"/>
        </a:xfrm>
      </p:grpSpPr>
      <p:sp>
        <p:nvSpPr>
          <p:cNvPr id="1794" name="Google Shape;1794;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5" name="Google Shape;1795;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26"/>
          <p:cNvSpPr>
            <a:spLocks noGrp="1"/>
          </p:cNvSpPr>
          <p:nvPr>
            <p:ph type="pic" idx="2"/>
          </p:nvPr>
        </p:nvSpPr>
        <p:spPr>
          <a:xfrm>
            <a:off x="-1" y="0"/>
            <a:ext cx="4690335" cy="5139879"/>
          </a:xfrm>
          <a:prstGeom prst="rect">
            <a:avLst/>
          </a:prstGeom>
          <a:noFill/>
          <a:ln>
            <a:noFill/>
          </a:ln>
        </p:spPr>
      </p:sp>
      <p:sp>
        <p:nvSpPr>
          <p:cNvPr id="1797" name="Google Shape;1797;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798" name="Google Shape;1798;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9" name="Google Shape;1799;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0"/>
        <p:cNvGrpSpPr/>
        <p:nvPr/>
      </p:nvGrpSpPr>
      <p:grpSpPr>
        <a:xfrm>
          <a:off x="0" y="0"/>
          <a:ext cx="0" cy="0"/>
          <a:chOff x="0" y="0"/>
          <a:chExt cx="0" cy="0"/>
        </a:xfrm>
      </p:grpSpPr>
      <p:sp>
        <p:nvSpPr>
          <p:cNvPr id="1801" name="Google Shape;1801;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2" name="Google Shape;1802;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27"/>
          <p:cNvSpPr>
            <a:spLocks noGrp="1"/>
          </p:cNvSpPr>
          <p:nvPr>
            <p:ph type="pic" idx="2"/>
          </p:nvPr>
        </p:nvSpPr>
        <p:spPr>
          <a:xfrm>
            <a:off x="-1" y="0"/>
            <a:ext cx="4690335" cy="5139879"/>
          </a:xfrm>
          <a:prstGeom prst="rect">
            <a:avLst/>
          </a:prstGeom>
          <a:noFill/>
          <a:ln>
            <a:noFill/>
          </a:ln>
        </p:spPr>
      </p:sp>
      <p:sp>
        <p:nvSpPr>
          <p:cNvPr id="1804" name="Google Shape;1804;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5" name="Google Shape;1805;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6" name="Google Shape;1806;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07"/>
        <p:cNvGrpSpPr/>
        <p:nvPr/>
      </p:nvGrpSpPr>
      <p:grpSpPr>
        <a:xfrm>
          <a:off x="0" y="0"/>
          <a:ext cx="0" cy="0"/>
          <a:chOff x="0" y="0"/>
          <a:chExt cx="0" cy="0"/>
        </a:xfrm>
      </p:grpSpPr>
      <p:sp>
        <p:nvSpPr>
          <p:cNvPr id="1808" name="Google Shape;1808;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09" name="Google Shape;1809;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0" name="Google Shape;1810;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11" name="Google Shape;1811;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12" name="Google Shape;1812;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13" name="Google Shape;1813;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4" name="Google Shape;1814;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15"/>
        <p:cNvGrpSpPr/>
        <p:nvPr/>
      </p:nvGrpSpPr>
      <p:grpSpPr>
        <a:xfrm>
          <a:off x="0" y="0"/>
          <a:ext cx="0" cy="0"/>
          <a:chOff x="0" y="0"/>
          <a:chExt cx="0" cy="0"/>
        </a:xfrm>
      </p:grpSpPr>
      <p:pic>
        <p:nvPicPr>
          <p:cNvPr id="1816" name="Google Shape;1816;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17" name="Google Shape;1817;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8"/>
        <p:cNvGrpSpPr/>
        <p:nvPr/>
      </p:nvGrpSpPr>
      <p:grpSpPr>
        <a:xfrm>
          <a:off x="0" y="0"/>
          <a:ext cx="0" cy="0"/>
          <a:chOff x="0" y="0"/>
          <a:chExt cx="0" cy="0"/>
        </a:xfrm>
      </p:grpSpPr>
      <p:grpSp>
        <p:nvGrpSpPr>
          <p:cNvPr id="99" name="Google Shape;99;p223"/>
          <p:cNvGrpSpPr/>
          <p:nvPr/>
        </p:nvGrpSpPr>
        <p:grpSpPr>
          <a:xfrm>
            <a:off x="0" y="1"/>
            <a:ext cx="9143999" cy="5143499"/>
            <a:chOff x="0" y="1"/>
            <a:chExt cx="9144000" cy="5143500"/>
          </a:xfrm>
        </p:grpSpPr>
        <p:sp>
          <p:nvSpPr>
            <p:cNvPr id="100" name="Google Shape;100;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1" name="Google Shape;101;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2" name="Google Shape;102;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3" name="Google Shape;103;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 name="Google Shape;104;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06"/>
        <p:cNvGrpSpPr/>
        <p:nvPr/>
      </p:nvGrpSpPr>
      <p:grpSpPr>
        <a:xfrm>
          <a:off x="0" y="0"/>
          <a:ext cx="0" cy="0"/>
          <a:chOff x="0" y="0"/>
          <a:chExt cx="0" cy="0"/>
        </a:xfrm>
      </p:grpSpPr>
      <p:sp>
        <p:nvSpPr>
          <p:cNvPr id="107" name="Google Shape;107;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 name="Google Shape;108;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4"/>
          <p:cNvSpPr>
            <a:spLocks noGrp="1"/>
          </p:cNvSpPr>
          <p:nvPr>
            <p:ph type="pic" idx="2"/>
          </p:nvPr>
        </p:nvSpPr>
        <p:spPr>
          <a:xfrm>
            <a:off x="4734046" y="638171"/>
            <a:ext cx="4417249" cy="4030832"/>
          </a:xfrm>
          <a:prstGeom prst="rect">
            <a:avLst/>
          </a:prstGeom>
          <a:noFill/>
          <a:ln>
            <a:noFill/>
          </a:ln>
        </p:spPr>
      </p:sp>
      <p:sp>
        <p:nvSpPr>
          <p:cNvPr id="110" name="Google Shape;110;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1" name="Google Shape;111;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 name="Google Shape;113;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4"/>
        <p:cNvGrpSpPr/>
        <p:nvPr/>
      </p:nvGrpSpPr>
      <p:grpSpPr>
        <a:xfrm>
          <a:off x="0" y="0"/>
          <a:ext cx="0" cy="0"/>
          <a:chOff x="0" y="0"/>
          <a:chExt cx="0" cy="0"/>
        </a:xfrm>
      </p:grpSpPr>
      <p:sp>
        <p:nvSpPr>
          <p:cNvPr id="115" name="Google Shape;115;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 name="Google Shape;116;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7" name="Google Shape;117;p225"/>
          <p:cNvSpPr>
            <a:spLocks noGrp="1"/>
          </p:cNvSpPr>
          <p:nvPr>
            <p:ph type="pic" idx="2"/>
          </p:nvPr>
        </p:nvSpPr>
        <p:spPr>
          <a:xfrm>
            <a:off x="4734046" y="638171"/>
            <a:ext cx="4417249" cy="4030832"/>
          </a:xfrm>
          <a:prstGeom prst="rect">
            <a:avLst/>
          </a:prstGeom>
          <a:noFill/>
          <a:ln>
            <a:noFill/>
          </a:ln>
        </p:spPr>
      </p:sp>
      <p:sp>
        <p:nvSpPr>
          <p:cNvPr id="118" name="Google Shape;118;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9" name="Google Shape;119;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 name="Google Shape;121;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2"/>
        <p:cNvGrpSpPr/>
        <p:nvPr/>
      </p:nvGrpSpPr>
      <p:grpSpPr>
        <a:xfrm>
          <a:off x="0" y="0"/>
          <a:ext cx="0" cy="0"/>
          <a:chOff x="0" y="0"/>
          <a:chExt cx="0" cy="0"/>
        </a:xfrm>
      </p:grpSpPr>
      <p:sp>
        <p:nvSpPr>
          <p:cNvPr id="123" name="Google Shape;123;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4" name="Google Shape;124;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6"/>
          <p:cNvSpPr>
            <a:spLocks noGrp="1"/>
          </p:cNvSpPr>
          <p:nvPr>
            <p:ph type="pic" idx="2"/>
          </p:nvPr>
        </p:nvSpPr>
        <p:spPr>
          <a:xfrm>
            <a:off x="4734046" y="638171"/>
            <a:ext cx="4417249" cy="4030832"/>
          </a:xfrm>
          <a:prstGeom prst="rect">
            <a:avLst/>
          </a:prstGeom>
          <a:noFill/>
          <a:ln>
            <a:noFill/>
          </a:ln>
        </p:spPr>
      </p:sp>
      <p:sp>
        <p:nvSpPr>
          <p:cNvPr id="126" name="Google Shape;126;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7" name="Google Shape;127;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8" name="Google Shape;128;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 name="Google Shape;129;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0"/>
        <p:cNvGrpSpPr/>
        <p:nvPr/>
      </p:nvGrpSpPr>
      <p:grpSpPr>
        <a:xfrm>
          <a:off x="0" y="0"/>
          <a:ext cx="0" cy="0"/>
          <a:chOff x="0" y="0"/>
          <a:chExt cx="0" cy="0"/>
        </a:xfrm>
      </p:grpSpPr>
      <p:pic>
        <p:nvPicPr>
          <p:cNvPr id="131" name="Google Shape;131;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2" name="Google Shape;132;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 name="Google Shape;134;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5" name="Google Shape;135;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6" name="Google Shape;136;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7" name="Google Shape;137;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8"/>
        <p:cNvGrpSpPr/>
        <p:nvPr/>
      </p:nvGrpSpPr>
      <p:grpSpPr>
        <a:xfrm>
          <a:off x="0" y="0"/>
          <a:ext cx="0" cy="0"/>
          <a:chOff x="0" y="0"/>
          <a:chExt cx="0" cy="0"/>
        </a:xfrm>
      </p:grpSpPr>
      <p:pic>
        <p:nvPicPr>
          <p:cNvPr id="139" name="Google Shape;139;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0" name="Google Shape;140;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Google Shape;141;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3" name="Google Shape;143;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4" name="Google Shape;144;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5" name="Google Shape;145;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6"/>
        <p:cNvGrpSpPr/>
        <p:nvPr/>
      </p:nvGrpSpPr>
      <p:grpSpPr>
        <a:xfrm>
          <a:off x="0" y="0"/>
          <a:ext cx="0" cy="0"/>
          <a:chOff x="0" y="0"/>
          <a:chExt cx="0" cy="0"/>
        </a:xfrm>
      </p:grpSpPr>
      <p:pic>
        <p:nvPicPr>
          <p:cNvPr id="147" name="Google Shape;147;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8" name="Google Shape;148;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1" name="Google Shape;151;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2" name="Google Shape;152;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3" name="Google Shape;153;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4"/>
        <p:cNvGrpSpPr/>
        <p:nvPr/>
      </p:nvGrpSpPr>
      <p:grpSpPr>
        <a:xfrm>
          <a:off x="0" y="0"/>
          <a:ext cx="0" cy="0"/>
          <a:chOff x="0" y="0"/>
          <a:chExt cx="0" cy="0"/>
        </a:xfrm>
      </p:grpSpPr>
      <p:pic>
        <p:nvPicPr>
          <p:cNvPr id="155" name="Google Shape;155;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6" name="Google Shape;156;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9" name="Google Shape;159;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0" name="Google Shape;160;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61" name="Google Shape;161;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2"/>
        <p:cNvGrpSpPr/>
        <p:nvPr/>
      </p:nvGrpSpPr>
      <p:grpSpPr>
        <a:xfrm>
          <a:off x="0" y="0"/>
          <a:ext cx="0" cy="0"/>
          <a:chOff x="0" y="0"/>
          <a:chExt cx="0" cy="0"/>
        </a:xfrm>
      </p:grpSpPr>
      <p:pic>
        <p:nvPicPr>
          <p:cNvPr id="163" name="Google Shape;163;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4" name="Google Shape;164;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a:spLocks noGrp="1"/>
          </p:cNvSpPr>
          <p:nvPr>
            <p:ph type="pic" idx="2"/>
          </p:nvPr>
        </p:nvSpPr>
        <p:spPr>
          <a:xfrm>
            <a:off x="0" y="667604"/>
            <a:ext cx="4201610" cy="3970337"/>
          </a:xfrm>
          <a:prstGeom prst="rect">
            <a:avLst/>
          </a:prstGeom>
          <a:noFill/>
          <a:ln>
            <a:noFill/>
          </a:ln>
        </p:spPr>
      </p:sp>
      <p:sp>
        <p:nvSpPr>
          <p:cNvPr id="166" name="Google Shape;166;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7" name="Google Shape;167;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8" name="Google Shape;168;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9"/>
        <p:cNvGrpSpPr/>
        <p:nvPr/>
      </p:nvGrpSpPr>
      <p:grpSpPr>
        <a:xfrm>
          <a:off x="0" y="0"/>
          <a:ext cx="0" cy="0"/>
          <a:chOff x="0" y="0"/>
          <a:chExt cx="0" cy="0"/>
        </a:xfrm>
      </p:grpSpPr>
      <p:pic>
        <p:nvPicPr>
          <p:cNvPr id="170" name="Google Shape;170;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1" name="Google Shape;171;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a:spLocks noGrp="1"/>
          </p:cNvSpPr>
          <p:nvPr>
            <p:ph type="pic" idx="2"/>
          </p:nvPr>
        </p:nvSpPr>
        <p:spPr>
          <a:xfrm>
            <a:off x="0" y="667604"/>
            <a:ext cx="4201610" cy="3970337"/>
          </a:xfrm>
          <a:prstGeom prst="rect">
            <a:avLst/>
          </a:prstGeom>
          <a:noFill/>
          <a:ln>
            <a:noFill/>
          </a:ln>
        </p:spPr>
      </p:sp>
      <p:sp>
        <p:nvSpPr>
          <p:cNvPr id="173" name="Google Shape;173;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5" name="Google Shape;175;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6"/>
        <p:cNvGrpSpPr/>
        <p:nvPr/>
      </p:nvGrpSpPr>
      <p:grpSpPr>
        <a:xfrm>
          <a:off x="0" y="0"/>
          <a:ext cx="0" cy="0"/>
          <a:chOff x="0" y="0"/>
          <a:chExt cx="0" cy="0"/>
        </a:xfrm>
      </p:grpSpPr>
      <p:sp>
        <p:nvSpPr>
          <p:cNvPr id="177" name="Google Shape;177;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34"/>
          <p:cNvSpPr>
            <a:spLocks noGrp="1"/>
          </p:cNvSpPr>
          <p:nvPr>
            <p:ph type="pic" idx="2"/>
          </p:nvPr>
        </p:nvSpPr>
        <p:spPr>
          <a:xfrm>
            <a:off x="1" y="0"/>
            <a:ext cx="4572000" cy="5143494"/>
          </a:xfrm>
          <a:prstGeom prst="rect">
            <a:avLst/>
          </a:prstGeom>
          <a:noFill/>
          <a:ln>
            <a:noFill/>
          </a:ln>
        </p:spPr>
      </p:sp>
      <p:sp>
        <p:nvSpPr>
          <p:cNvPr id="180" name="Google Shape;180;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1" name="Google Shape;181;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 name="Google Shape;183;p234"/>
          <p:cNvSpPr>
            <a:spLocks noGrp="1"/>
          </p:cNvSpPr>
          <p:nvPr>
            <p:ph type="pic" idx="3"/>
          </p:nvPr>
        </p:nvSpPr>
        <p:spPr>
          <a:xfrm>
            <a:off x="4408678" y="1539292"/>
            <a:ext cx="318677" cy="318677"/>
          </a:xfrm>
          <a:prstGeom prst="rect">
            <a:avLst/>
          </a:prstGeom>
          <a:noFill/>
          <a:ln>
            <a:noFill/>
          </a:ln>
        </p:spPr>
      </p:sp>
      <p:sp>
        <p:nvSpPr>
          <p:cNvPr id="184" name="Google Shape;184;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4"/>
          <p:cNvSpPr>
            <a:spLocks noGrp="1"/>
          </p:cNvSpPr>
          <p:nvPr>
            <p:ph type="pic" idx="4"/>
          </p:nvPr>
        </p:nvSpPr>
        <p:spPr>
          <a:xfrm>
            <a:off x="4408678" y="3122801"/>
            <a:ext cx="318677" cy="318677"/>
          </a:xfrm>
          <a:prstGeom prst="rect">
            <a:avLst/>
          </a:prstGeom>
          <a:noFill/>
          <a:ln>
            <a:noFill/>
          </a:ln>
        </p:spPr>
      </p:sp>
      <p:sp>
        <p:nvSpPr>
          <p:cNvPr id="187" name="Google Shape;187;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8"/>
        <p:cNvGrpSpPr/>
        <p:nvPr/>
      </p:nvGrpSpPr>
      <p:grpSpPr>
        <a:xfrm>
          <a:off x="0" y="0"/>
          <a:ext cx="0" cy="0"/>
          <a:chOff x="0" y="0"/>
          <a:chExt cx="0" cy="0"/>
        </a:xfrm>
      </p:grpSpPr>
      <p:sp>
        <p:nvSpPr>
          <p:cNvPr id="189" name="Google Shape;189;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0" name="Google Shape;190;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35"/>
          <p:cNvSpPr>
            <a:spLocks noGrp="1"/>
          </p:cNvSpPr>
          <p:nvPr>
            <p:ph type="pic" idx="2"/>
          </p:nvPr>
        </p:nvSpPr>
        <p:spPr>
          <a:xfrm>
            <a:off x="1" y="0"/>
            <a:ext cx="4572000" cy="5143494"/>
          </a:xfrm>
          <a:prstGeom prst="rect">
            <a:avLst/>
          </a:prstGeom>
          <a:noFill/>
          <a:ln>
            <a:noFill/>
          </a:ln>
        </p:spPr>
      </p:sp>
      <p:sp>
        <p:nvSpPr>
          <p:cNvPr id="192" name="Google Shape;192;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5"/>
          <p:cNvSpPr>
            <a:spLocks noGrp="1"/>
          </p:cNvSpPr>
          <p:nvPr>
            <p:ph type="pic" idx="3"/>
          </p:nvPr>
        </p:nvSpPr>
        <p:spPr>
          <a:xfrm>
            <a:off x="4408678" y="1539292"/>
            <a:ext cx="318677" cy="318677"/>
          </a:xfrm>
          <a:prstGeom prst="rect">
            <a:avLst/>
          </a:prstGeom>
          <a:noFill/>
          <a:ln>
            <a:noFill/>
          </a:ln>
        </p:spPr>
      </p:sp>
      <p:sp>
        <p:nvSpPr>
          <p:cNvPr id="196" name="Google Shape;196;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235"/>
          <p:cNvSpPr>
            <a:spLocks noGrp="1"/>
          </p:cNvSpPr>
          <p:nvPr>
            <p:ph type="pic" idx="4"/>
          </p:nvPr>
        </p:nvSpPr>
        <p:spPr>
          <a:xfrm>
            <a:off x="4408678" y="3122801"/>
            <a:ext cx="318677" cy="318677"/>
          </a:xfrm>
          <a:prstGeom prst="rect">
            <a:avLst/>
          </a:prstGeom>
          <a:noFill/>
          <a:ln>
            <a:noFill/>
          </a:ln>
        </p:spPr>
      </p:sp>
      <p:sp>
        <p:nvSpPr>
          <p:cNvPr id="199" name="Google Shape;199;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0"/>
        <p:cNvGrpSpPr/>
        <p:nvPr/>
      </p:nvGrpSpPr>
      <p:grpSpPr>
        <a:xfrm>
          <a:off x="0" y="0"/>
          <a:ext cx="0" cy="0"/>
          <a:chOff x="0" y="0"/>
          <a:chExt cx="0" cy="0"/>
        </a:xfrm>
      </p:grpSpPr>
      <p:pic>
        <p:nvPicPr>
          <p:cNvPr id="201" name="Google Shape;201;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2" name="Google Shape;202;p236"/>
          <p:cNvGrpSpPr/>
          <p:nvPr/>
        </p:nvGrpSpPr>
        <p:grpSpPr>
          <a:xfrm>
            <a:off x="4107305" y="941707"/>
            <a:ext cx="284686" cy="3999388"/>
            <a:chOff x="4107305" y="941707"/>
            <a:chExt cx="284686" cy="3999388"/>
          </a:xfrm>
        </p:grpSpPr>
        <p:sp>
          <p:nvSpPr>
            <p:cNvPr id="203" name="Google Shape;203;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 name="Google Shape;205;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6" name="Google Shape;206;p236"/>
          <p:cNvSpPr>
            <a:spLocks noGrp="1"/>
          </p:cNvSpPr>
          <p:nvPr>
            <p:ph type="pic" idx="2"/>
          </p:nvPr>
        </p:nvSpPr>
        <p:spPr>
          <a:xfrm>
            <a:off x="219360" y="856040"/>
            <a:ext cx="3958630" cy="4287460"/>
          </a:xfrm>
          <a:prstGeom prst="rect">
            <a:avLst/>
          </a:prstGeom>
          <a:noFill/>
          <a:ln>
            <a:noFill/>
          </a:ln>
        </p:spPr>
      </p:sp>
      <p:sp>
        <p:nvSpPr>
          <p:cNvPr id="207" name="Google Shape;207;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0"/>
        <p:cNvGrpSpPr/>
        <p:nvPr/>
      </p:nvGrpSpPr>
      <p:grpSpPr>
        <a:xfrm>
          <a:off x="0" y="0"/>
          <a:ext cx="0" cy="0"/>
          <a:chOff x="0" y="0"/>
          <a:chExt cx="0" cy="0"/>
        </a:xfrm>
      </p:grpSpPr>
      <p:pic>
        <p:nvPicPr>
          <p:cNvPr id="211" name="Google Shape;211;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2" name="Google Shape;212;p237"/>
          <p:cNvSpPr>
            <a:spLocks noGrp="1"/>
          </p:cNvSpPr>
          <p:nvPr>
            <p:ph type="pic" idx="2"/>
          </p:nvPr>
        </p:nvSpPr>
        <p:spPr>
          <a:xfrm>
            <a:off x="4572000" y="0"/>
            <a:ext cx="4571990" cy="5143494"/>
          </a:xfrm>
          <a:prstGeom prst="rect">
            <a:avLst/>
          </a:prstGeom>
          <a:noFill/>
          <a:ln>
            <a:noFill/>
          </a:ln>
        </p:spPr>
      </p:sp>
      <p:sp>
        <p:nvSpPr>
          <p:cNvPr id="213" name="Google Shape;213;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 name="Google Shape;215;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 name="Google Shape;216;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7"/>
        <p:cNvGrpSpPr/>
        <p:nvPr/>
      </p:nvGrpSpPr>
      <p:grpSpPr>
        <a:xfrm>
          <a:off x="0" y="0"/>
          <a:ext cx="0" cy="0"/>
          <a:chOff x="0" y="0"/>
          <a:chExt cx="0" cy="0"/>
        </a:xfrm>
      </p:grpSpPr>
      <p:pic>
        <p:nvPicPr>
          <p:cNvPr id="218" name="Google Shape;218;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9" name="Google Shape;219;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238"/>
          <p:cNvSpPr>
            <a:spLocks noGrp="1"/>
          </p:cNvSpPr>
          <p:nvPr>
            <p:ph type="pic" idx="2"/>
          </p:nvPr>
        </p:nvSpPr>
        <p:spPr>
          <a:xfrm>
            <a:off x="219360" y="856040"/>
            <a:ext cx="3958630" cy="4287460"/>
          </a:xfrm>
          <a:prstGeom prst="rect">
            <a:avLst/>
          </a:prstGeom>
          <a:noFill/>
          <a:ln>
            <a:noFill/>
          </a:ln>
        </p:spPr>
      </p:sp>
      <p:sp>
        <p:nvSpPr>
          <p:cNvPr id="221" name="Google Shape;221;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 name="Google Shape;222;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 name="Google Shape;223;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4"/>
        <p:cNvGrpSpPr/>
        <p:nvPr/>
      </p:nvGrpSpPr>
      <p:grpSpPr>
        <a:xfrm>
          <a:off x="0" y="0"/>
          <a:ext cx="0" cy="0"/>
          <a:chOff x="0" y="0"/>
          <a:chExt cx="0" cy="0"/>
        </a:xfrm>
      </p:grpSpPr>
      <p:pic>
        <p:nvPicPr>
          <p:cNvPr id="225" name="Google Shape;225;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6" name="Google Shape;226;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239"/>
          <p:cNvSpPr>
            <a:spLocks noGrp="1"/>
          </p:cNvSpPr>
          <p:nvPr>
            <p:ph type="pic" idx="2"/>
          </p:nvPr>
        </p:nvSpPr>
        <p:spPr>
          <a:xfrm>
            <a:off x="235670" y="0"/>
            <a:ext cx="3582186" cy="5143494"/>
          </a:xfrm>
          <a:prstGeom prst="rect">
            <a:avLst/>
          </a:prstGeom>
          <a:noFill/>
          <a:ln>
            <a:noFill/>
          </a:ln>
        </p:spPr>
      </p:sp>
      <p:sp>
        <p:nvSpPr>
          <p:cNvPr id="228" name="Google Shape;228;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 name="Google Shape;229;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0"/>
        <p:cNvGrpSpPr/>
        <p:nvPr/>
      </p:nvGrpSpPr>
      <p:grpSpPr>
        <a:xfrm>
          <a:off x="0" y="0"/>
          <a:ext cx="0" cy="0"/>
          <a:chOff x="0" y="0"/>
          <a:chExt cx="0" cy="0"/>
        </a:xfrm>
      </p:grpSpPr>
      <p:sp>
        <p:nvSpPr>
          <p:cNvPr id="231" name="Google Shape;231;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 name="Google Shape;232;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240"/>
          <p:cNvSpPr>
            <a:spLocks noGrp="1"/>
          </p:cNvSpPr>
          <p:nvPr>
            <p:ph type="pic" idx="2"/>
          </p:nvPr>
        </p:nvSpPr>
        <p:spPr>
          <a:xfrm>
            <a:off x="-1" y="0"/>
            <a:ext cx="5312965" cy="5143494"/>
          </a:xfrm>
          <a:prstGeom prst="rect">
            <a:avLst/>
          </a:prstGeom>
          <a:noFill/>
          <a:ln>
            <a:noFill/>
          </a:ln>
        </p:spPr>
      </p:sp>
      <p:sp>
        <p:nvSpPr>
          <p:cNvPr id="235" name="Google Shape;235;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 name="Google Shape;236;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7"/>
        <p:cNvGrpSpPr/>
        <p:nvPr/>
      </p:nvGrpSpPr>
      <p:grpSpPr>
        <a:xfrm>
          <a:off x="0" y="0"/>
          <a:ext cx="0" cy="0"/>
          <a:chOff x="0" y="0"/>
          <a:chExt cx="0" cy="0"/>
        </a:xfrm>
      </p:grpSpPr>
      <p:sp>
        <p:nvSpPr>
          <p:cNvPr id="238" name="Google Shape;238;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9" name="Google Shape;239;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0" name="Google Shape;240;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41" name="Google Shape;241;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2" name="Google Shape;242;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 name="Google Shape;243;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7"/>
        <p:cNvGrpSpPr/>
        <p:nvPr/>
      </p:nvGrpSpPr>
      <p:grpSpPr>
        <a:xfrm>
          <a:off x="0" y="0"/>
          <a:ext cx="0" cy="0"/>
          <a:chOff x="0" y="0"/>
          <a:chExt cx="0" cy="0"/>
        </a:xfrm>
      </p:grpSpPr>
      <p:pic>
        <p:nvPicPr>
          <p:cNvPr id="18" name="Google Shape;1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9" name="Google Shape;1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5"/>
        <p:cNvGrpSpPr/>
        <p:nvPr/>
      </p:nvGrpSpPr>
      <p:grpSpPr>
        <a:xfrm>
          <a:off x="0" y="0"/>
          <a:ext cx="0" cy="0"/>
          <a:chOff x="0" y="0"/>
          <a:chExt cx="0" cy="0"/>
        </a:xfrm>
      </p:grpSpPr>
      <p:grpSp>
        <p:nvGrpSpPr>
          <p:cNvPr id="246" name="Google Shape;246;p242"/>
          <p:cNvGrpSpPr/>
          <p:nvPr/>
        </p:nvGrpSpPr>
        <p:grpSpPr>
          <a:xfrm>
            <a:off x="2494464" y="494214"/>
            <a:ext cx="4155074" cy="4155073"/>
            <a:chOff x="2119794" y="-36836"/>
            <a:chExt cx="5217173" cy="5217173"/>
          </a:xfrm>
        </p:grpSpPr>
        <p:sp>
          <p:nvSpPr>
            <p:cNvPr id="247" name="Google Shape;247;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 name="Google Shape;248;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9" name="Google Shape;249;p242"/>
            <p:cNvGrpSpPr/>
            <p:nvPr/>
          </p:nvGrpSpPr>
          <p:grpSpPr>
            <a:xfrm>
              <a:off x="2119794" y="-36836"/>
              <a:ext cx="5217173" cy="5217173"/>
              <a:chOff x="2334961" y="334711"/>
              <a:chExt cx="4626477" cy="4626477"/>
            </a:xfrm>
          </p:grpSpPr>
          <p:grpSp>
            <p:nvGrpSpPr>
              <p:cNvPr id="250" name="Google Shape;250;p242"/>
              <p:cNvGrpSpPr/>
              <p:nvPr/>
            </p:nvGrpSpPr>
            <p:grpSpPr>
              <a:xfrm>
                <a:off x="2334961" y="334711"/>
                <a:ext cx="4626477" cy="4626477"/>
                <a:chOff x="2334961" y="334711"/>
                <a:chExt cx="4626477" cy="4626477"/>
              </a:xfrm>
            </p:grpSpPr>
            <p:sp>
              <p:nvSpPr>
                <p:cNvPr id="251" name="Google Shape;251;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2" name="Google Shape;252;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3" name="Google Shape;253;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4" name="Google Shape;254;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5" name="Google Shape;255;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6" name="Google Shape;256;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7"/>
        <p:cNvGrpSpPr/>
        <p:nvPr/>
      </p:nvGrpSpPr>
      <p:grpSpPr>
        <a:xfrm>
          <a:off x="0" y="0"/>
          <a:ext cx="0" cy="0"/>
          <a:chOff x="0" y="0"/>
          <a:chExt cx="0" cy="0"/>
        </a:xfrm>
      </p:grpSpPr>
      <p:grpSp>
        <p:nvGrpSpPr>
          <p:cNvPr id="258" name="Google Shape;258;p243"/>
          <p:cNvGrpSpPr/>
          <p:nvPr/>
        </p:nvGrpSpPr>
        <p:grpSpPr>
          <a:xfrm>
            <a:off x="2494465" y="494214"/>
            <a:ext cx="4155072" cy="4155073"/>
            <a:chOff x="2119794" y="-36836"/>
            <a:chExt cx="5217173" cy="5217173"/>
          </a:xfrm>
        </p:grpSpPr>
        <p:sp>
          <p:nvSpPr>
            <p:cNvPr id="259" name="Google Shape;259;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0" name="Google Shape;260;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61" name="Google Shape;261;p243"/>
            <p:cNvGrpSpPr/>
            <p:nvPr/>
          </p:nvGrpSpPr>
          <p:grpSpPr>
            <a:xfrm>
              <a:off x="2119794" y="-36836"/>
              <a:ext cx="5217173" cy="5217173"/>
              <a:chOff x="2334961" y="334711"/>
              <a:chExt cx="4626477" cy="4626477"/>
            </a:xfrm>
          </p:grpSpPr>
          <p:grpSp>
            <p:nvGrpSpPr>
              <p:cNvPr id="262" name="Google Shape;262;p243"/>
              <p:cNvGrpSpPr/>
              <p:nvPr/>
            </p:nvGrpSpPr>
            <p:grpSpPr>
              <a:xfrm>
                <a:off x="2334961" y="334711"/>
                <a:ext cx="4626477" cy="4626477"/>
                <a:chOff x="2334961" y="334711"/>
                <a:chExt cx="4626477" cy="4626477"/>
              </a:xfrm>
            </p:grpSpPr>
            <p:sp>
              <p:nvSpPr>
                <p:cNvPr id="263" name="Google Shape;263;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4" name="Google Shape;264;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 name="Google Shape;265;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 name="Google Shape;267;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8" name="Google Shape;268;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9"/>
        <p:cNvGrpSpPr/>
        <p:nvPr/>
      </p:nvGrpSpPr>
      <p:grpSpPr>
        <a:xfrm>
          <a:off x="0" y="0"/>
          <a:ext cx="0" cy="0"/>
          <a:chOff x="0" y="0"/>
          <a:chExt cx="0" cy="0"/>
        </a:xfrm>
      </p:grpSpPr>
      <p:pic>
        <p:nvPicPr>
          <p:cNvPr id="270" name="Google Shape;270;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71" name="Google Shape;271;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2"/>
        <p:cNvGrpSpPr/>
        <p:nvPr/>
      </p:nvGrpSpPr>
      <p:grpSpPr>
        <a:xfrm>
          <a:off x="0" y="0"/>
          <a:ext cx="0" cy="0"/>
          <a:chOff x="0" y="0"/>
          <a:chExt cx="0" cy="0"/>
        </a:xfrm>
      </p:grpSpPr>
      <p:pic>
        <p:nvPicPr>
          <p:cNvPr id="273" name="Google Shape;273;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4" name="Google Shape;274;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5"/>
        <p:cNvGrpSpPr/>
        <p:nvPr/>
      </p:nvGrpSpPr>
      <p:grpSpPr>
        <a:xfrm>
          <a:off x="0" y="0"/>
          <a:ext cx="0" cy="0"/>
          <a:chOff x="0" y="0"/>
          <a:chExt cx="0" cy="0"/>
        </a:xfrm>
      </p:grpSpPr>
      <p:pic>
        <p:nvPicPr>
          <p:cNvPr id="276" name="Google Shape;276;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7" name="Google Shape;277;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8" name="Google Shape;278;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9"/>
        <p:cNvGrpSpPr/>
        <p:nvPr/>
      </p:nvGrpSpPr>
      <p:grpSpPr>
        <a:xfrm>
          <a:off x="0" y="0"/>
          <a:ext cx="0" cy="0"/>
          <a:chOff x="0" y="0"/>
          <a:chExt cx="0" cy="0"/>
        </a:xfrm>
      </p:grpSpPr>
      <p:pic>
        <p:nvPicPr>
          <p:cNvPr id="280" name="Google Shape;280;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1" name="Google Shape;281;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2" name="Google Shape;282;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3" name="Google Shape;283;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4" name="Google Shape;284;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6" name="Google Shape;286;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7" name="Google Shape;287;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91"/>
        <p:cNvGrpSpPr/>
        <p:nvPr/>
      </p:nvGrpSpPr>
      <p:grpSpPr>
        <a:xfrm>
          <a:off x="0" y="0"/>
          <a:ext cx="0" cy="0"/>
          <a:chOff x="0" y="0"/>
          <a:chExt cx="0" cy="0"/>
        </a:xfrm>
      </p:grpSpPr>
      <p:pic>
        <p:nvPicPr>
          <p:cNvPr id="292" name="Google Shape;292;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3" name="Google Shape;293;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6" name="Google Shape;296;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7" name="Google Shape;297;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8" name="Google Shape;298;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9" name="Google Shape;299;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3"/>
        <p:cNvGrpSpPr/>
        <p:nvPr/>
      </p:nvGrpSpPr>
      <p:grpSpPr>
        <a:xfrm>
          <a:off x="0" y="0"/>
          <a:ext cx="0" cy="0"/>
          <a:chOff x="0" y="0"/>
          <a:chExt cx="0" cy="0"/>
        </a:xfrm>
      </p:grpSpPr>
      <p:pic>
        <p:nvPicPr>
          <p:cNvPr id="304" name="Google Shape;304;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5" name="Google Shape;305;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6" name="Google Shape;306;p249"/>
          <p:cNvGrpSpPr/>
          <p:nvPr/>
        </p:nvGrpSpPr>
        <p:grpSpPr>
          <a:xfrm>
            <a:off x="2257341" y="1861278"/>
            <a:ext cx="560368" cy="825149"/>
            <a:chOff x="2257341" y="1871217"/>
            <a:chExt cx="560368" cy="825149"/>
          </a:xfrm>
        </p:grpSpPr>
        <p:sp>
          <p:nvSpPr>
            <p:cNvPr id="307" name="Google Shape;307;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8" name="Google Shape;308;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9" name="Google Shape;309;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0" name="Google Shape;310;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1" name="Google Shape;311;p249"/>
          <p:cNvGrpSpPr/>
          <p:nvPr/>
        </p:nvGrpSpPr>
        <p:grpSpPr>
          <a:xfrm>
            <a:off x="6326292" y="1861278"/>
            <a:ext cx="560368" cy="825149"/>
            <a:chOff x="6326292" y="1871217"/>
            <a:chExt cx="560368" cy="825149"/>
          </a:xfrm>
        </p:grpSpPr>
        <p:sp>
          <p:nvSpPr>
            <p:cNvPr id="312" name="Google Shape;312;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 name="Google Shape;313;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 name="Google Shape;314;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5" name="Google Shape;315;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6" name="Google Shape;316;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0" name="Google Shape;320;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1" name="Google Shape;321;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2"/>
        <p:cNvGrpSpPr/>
        <p:nvPr/>
      </p:nvGrpSpPr>
      <p:grpSpPr>
        <a:xfrm>
          <a:off x="0" y="0"/>
          <a:ext cx="0" cy="0"/>
          <a:chOff x="0" y="0"/>
          <a:chExt cx="0" cy="0"/>
        </a:xfrm>
      </p:grpSpPr>
      <p:pic>
        <p:nvPicPr>
          <p:cNvPr id="323" name="Google Shape;323;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4" name="Google Shape;324;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6" name="Google Shape;326;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7" name="Google Shape;327;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9" name="Google Shape;329;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0" name="Google Shape;330;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31" name="Google Shape;331;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2" name="Google Shape;332;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3" name="Google Shape;333;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4" name="Google Shape;334;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5" name="Google Shape;335;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8"/>
        <p:cNvGrpSpPr/>
        <p:nvPr/>
      </p:nvGrpSpPr>
      <p:grpSpPr>
        <a:xfrm>
          <a:off x="0" y="0"/>
          <a:ext cx="0" cy="0"/>
          <a:chOff x="0" y="0"/>
          <a:chExt cx="0" cy="0"/>
        </a:xfrm>
      </p:grpSpPr>
      <p:pic>
        <p:nvPicPr>
          <p:cNvPr id="339" name="Google Shape;339;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0" name="Google Shape;340;p251"/>
          <p:cNvGrpSpPr/>
          <p:nvPr/>
        </p:nvGrpSpPr>
        <p:grpSpPr>
          <a:xfrm>
            <a:off x="0" y="2399230"/>
            <a:ext cx="9144001" cy="2349751"/>
            <a:chOff x="0" y="2182920"/>
            <a:chExt cx="9144001" cy="2349751"/>
          </a:xfrm>
        </p:grpSpPr>
        <p:sp>
          <p:nvSpPr>
            <p:cNvPr id="341" name="Google Shape;341;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2" name="Google Shape;342;p251"/>
            <p:cNvGrpSpPr/>
            <p:nvPr/>
          </p:nvGrpSpPr>
          <p:grpSpPr>
            <a:xfrm>
              <a:off x="1229347" y="2182920"/>
              <a:ext cx="6685306" cy="1002265"/>
              <a:chOff x="976268" y="2064936"/>
              <a:chExt cx="6685306" cy="1002265"/>
            </a:xfrm>
          </p:grpSpPr>
          <p:sp>
            <p:nvSpPr>
              <p:cNvPr id="343" name="Google Shape;343;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6" name="Google Shape;346;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0" name="Google Shape;350;p251"/>
          <p:cNvSpPr>
            <a:spLocks noGrp="1"/>
          </p:cNvSpPr>
          <p:nvPr>
            <p:ph type="pic" idx="5"/>
          </p:nvPr>
        </p:nvSpPr>
        <p:spPr>
          <a:xfrm>
            <a:off x="1460973" y="2631002"/>
            <a:ext cx="539010" cy="538720"/>
          </a:xfrm>
          <a:prstGeom prst="rect">
            <a:avLst/>
          </a:prstGeom>
          <a:noFill/>
          <a:ln>
            <a:noFill/>
          </a:ln>
        </p:spPr>
      </p:sp>
      <p:sp>
        <p:nvSpPr>
          <p:cNvPr id="351" name="Google Shape;351;p251"/>
          <p:cNvSpPr>
            <a:spLocks noGrp="1"/>
          </p:cNvSpPr>
          <p:nvPr>
            <p:ph type="pic" idx="6"/>
          </p:nvPr>
        </p:nvSpPr>
        <p:spPr>
          <a:xfrm>
            <a:off x="4302493" y="2631002"/>
            <a:ext cx="539010" cy="538720"/>
          </a:xfrm>
          <a:prstGeom prst="rect">
            <a:avLst/>
          </a:prstGeom>
          <a:noFill/>
          <a:ln>
            <a:noFill/>
          </a:ln>
        </p:spPr>
      </p:sp>
      <p:sp>
        <p:nvSpPr>
          <p:cNvPr id="352" name="Google Shape;352;p251"/>
          <p:cNvSpPr>
            <a:spLocks noGrp="1"/>
          </p:cNvSpPr>
          <p:nvPr>
            <p:ph type="pic" idx="7"/>
          </p:nvPr>
        </p:nvSpPr>
        <p:spPr>
          <a:xfrm>
            <a:off x="7144013" y="2631002"/>
            <a:ext cx="539010" cy="538720"/>
          </a:xfrm>
          <a:prstGeom prst="rect">
            <a:avLst/>
          </a:prstGeom>
          <a:noFill/>
          <a:ln>
            <a:noFill/>
          </a:ln>
        </p:spPr>
      </p:sp>
      <p:sp>
        <p:nvSpPr>
          <p:cNvPr id="353" name="Google Shape;353;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 name="Google Shape;354;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2"/>
        <p:cNvGrpSpPr/>
        <p:nvPr/>
      </p:nvGrpSpPr>
      <p:grpSpPr>
        <a:xfrm>
          <a:off x="0" y="0"/>
          <a:ext cx="0" cy="0"/>
          <a:chOff x="0" y="0"/>
          <a:chExt cx="0" cy="0"/>
        </a:xfrm>
      </p:grpSpPr>
      <p:pic>
        <p:nvPicPr>
          <p:cNvPr id="23" name="Google Shape;23;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4" name="Google Shape;24;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 name="Google Shape;26;p282"/>
          <p:cNvGrpSpPr/>
          <p:nvPr/>
        </p:nvGrpSpPr>
        <p:grpSpPr>
          <a:xfrm>
            <a:off x="2441263" y="1060409"/>
            <a:ext cx="4259386" cy="3399177"/>
            <a:chOff x="2441263" y="1068029"/>
            <a:chExt cx="4259386" cy="3399177"/>
          </a:xfrm>
        </p:grpSpPr>
        <p:pic>
          <p:nvPicPr>
            <p:cNvPr id="27" name="Google Shape;27;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28" name="Google Shape;28;p282"/>
            <p:cNvGrpSpPr/>
            <p:nvPr/>
          </p:nvGrpSpPr>
          <p:grpSpPr>
            <a:xfrm>
              <a:off x="2441263" y="1089939"/>
              <a:ext cx="4259386" cy="3377267"/>
              <a:chOff x="2441263" y="1089939"/>
              <a:chExt cx="4259386" cy="3377267"/>
            </a:xfrm>
          </p:grpSpPr>
          <p:sp>
            <p:nvSpPr>
              <p:cNvPr id="29" name="Google Shape;29;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 name="Google Shape;30;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 name="Google Shape;31;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 name="Google Shape;32;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 name="Google Shape;33;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7" name="Google Shape;37;p282"/>
            <p:cNvGrpSpPr/>
            <p:nvPr/>
          </p:nvGrpSpPr>
          <p:grpSpPr>
            <a:xfrm>
              <a:off x="3551613" y="1402488"/>
              <a:ext cx="2053983" cy="2053983"/>
              <a:chOff x="3766548" y="1602249"/>
              <a:chExt cx="2053983" cy="2053983"/>
            </a:xfrm>
          </p:grpSpPr>
          <p:sp>
            <p:nvSpPr>
              <p:cNvPr id="38" name="Google Shape;38;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0" name="Google Shape;40;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Google Shape;41;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5"/>
        <p:cNvGrpSpPr/>
        <p:nvPr/>
      </p:nvGrpSpPr>
      <p:grpSpPr>
        <a:xfrm>
          <a:off x="0" y="0"/>
          <a:ext cx="0" cy="0"/>
          <a:chOff x="0" y="0"/>
          <a:chExt cx="0" cy="0"/>
        </a:xfrm>
      </p:grpSpPr>
      <p:pic>
        <p:nvPicPr>
          <p:cNvPr id="356" name="Google Shape;356;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7" name="Google Shape;357;p252"/>
          <p:cNvGrpSpPr/>
          <p:nvPr/>
        </p:nvGrpSpPr>
        <p:grpSpPr>
          <a:xfrm>
            <a:off x="0" y="2399230"/>
            <a:ext cx="9144001" cy="2349751"/>
            <a:chOff x="0" y="2182920"/>
            <a:chExt cx="9144001" cy="2349751"/>
          </a:xfrm>
        </p:grpSpPr>
        <p:sp>
          <p:nvSpPr>
            <p:cNvPr id="358" name="Google Shape;358;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9" name="Google Shape;359;p252"/>
            <p:cNvGrpSpPr/>
            <p:nvPr/>
          </p:nvGrpSpPr>
          <p:grpSpPr>
            <a:xfrm>
              <a:off x="1229347" y="2182920"/>
              <a:ext cx="6685306" cy="1002265"/>
              <a:chOff x="976268" y="2064936"/>
              <a:chExt cx="6685306" cy="1002265"/>
            </a:xfrm>
          </p:grpSpPr>
          <p:sp>
            <p:nvSpPr>
              <p:cNvPr id="360" name="Google Shape;360;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2" name="Google Shape;362;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3" name="Google Shape;363;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7" name="Google Shape;367;p252"/>
          <p:cNvSpPr>
            <a:spLocks noGrp="1"/>
          </p:cNvSpPr>
          <p:nvPr>
            <p:ph type="pic" idx="5"/>
          </p:nvPr>
        </p:nvSpPr>
        <p:spPr>
          <a:xfrm>
            <a:off x="1460973" y="2631002"/>
            <a:ext cx="539010" cy="538720"/>
          </a:xfrm>
          <a:prstGeom prst="rect">
            <a:avLst/>
          </a:prstGeom>
          <a:noFill/>
          <a:ln>
            <a:noFill/>
          </a:ln>
        </p:spPr>
      </p:sp>
      <p:sp>
        <p:nvSpPr>
          <p:cNvPr id="368" name="Google Shape;368;p252"/>
          <p:cNvSpPr>
            <a:spLocks noGrp="1"/>
          </p:cNvSpPr>
          <p:nvPr>
            <p:ph type="pic" idx="6"/>
          </p:nvPr>
        </p:nvSpPr>
        <p:spPr>
          <a:xfrm>
            <a:off x="4302493" y="2631002"/>
            <a:ext cx="539010" cy="538720"/>
          </a:xfrm>
          <a:prstGeom prst="rect">
            <a:avLst/>
          </a:prstGeom>
          <a:noFill/>
          <a:ln>
            <a:noFill/>
          </a:ln>
        </p:spPr>
      </p:sp>
      <p:sp>
        <p:nvSpPr>
          <p:cNvPr id="369" name="Google Shape;369;p252"/>
          <p:cNvSpPr>
            <a:spLocks noGrp="1"/>
          </p:cNvSpPr>
          <p:nvPr>
            <p:ph type="pic" idx="7"/>
          </p:nvPr>
        </p:nvSpPr>
        <p:spPr>
          <a:xfrm>
            <a:off x="7144013" y="2631002"/>
            <a:ext cx="539010" cy="538720"/>
          </a:xfrm>
          <a:prstGeom prst="rect">
            <a:avLst/>
          </a:prstGeom>
          <a:noFill/>
          <a:ln>
            <a:noFill/>
          </a:ln>
        </p:spPr>
      </p:sp>
      <p:sp>
        <p:nvSpPr>
          <p:cNvPr id="370" name="Google Shape;370;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1" name="Google Shape;371;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2"/>
        <p:cNvGrpSpPr/>
        <p:nvPr/>
      </p:nvGrpSpPr>
      <p:grpSpPr>
        <a:xfrm>
          <a:off x="0" y="0"/>
          <a:ext cx="0" cy="0"/>
          <a:chOff x="0" y="0"/>
          <a:chExt cx="0" cy="0"/>
        </a:xfrm>
      </p:grpSpPr>
      <p:pic>
        <p:nvPicPr>
          <p:cNvPr id="373" name="Google Shape;373;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4" name="Google Shape;374;p253"/>
          <p:cNvGrpSpPr/>
          <p:nvPr/>
        </p:nvGrpSpPr>
        <p:grpSpPr>
          <a:xfrm>
            <a:off x="0" y="2399230"/>
            <a:ext cx="9144001" cy="2349751"/>
            <a:chOff x="0" y="2182920"/>
            <a:chExt cx="9144001" cy="2349751"/>
          </a:xfrm>
        </p:grpSpPr>
        <p:sp>
          <p:nvSpPr>
            <p:cNvPr id="375" name="Google Shape;375;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6" name="Google Shape;376;p253"/>
            <p:cNvGrpSpPr/>
            <p:nvPr/>
          </p:nvGrpSpPr>
          <p:grpSpPr>
            <a:xfrm>
              <a:off x="1229347" y="2182920"/>
              <a:ext cx="6685306" cy="1002265"/>
              <a:chOff x="976268" y="2064936"/>
              <a:chExt cx="6685306" cy="1002265"/>
            </a:xfrm>
          </p:grpSpPr>
          <p:sp>
            <p:nvSpPr>
              <p:cNvPr id="377" name="Google Shape;377;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0" name="Google Shape;380;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4" name="Google Shape;384;p253"/>
          <p:cNvSpPr>
            <a:spLocks noGrp="1"/>
          </p:cNvSpPr>
          <p:nvPr>
            <p:ph type="pic" idx="5"/>
          </p:nvPr>
        </p:nvSpPr>
        <p:spPr>
          <a:xfrm>
            <a:off x="1460973" y="2631002"/>
            <a:ext cx="539010" cy="538720"/>
          </a:xfrm>
          <a:prstGeom prst="rect">
            <a:avLst/>
          </a:prstGeom>
          <a:noFill/>
          <a:ln>
            <a:noFill/>
          </a:ln>
        </p:spPr>
      </p:sp>
      <p:sp>
        <p:nvSpPr>
          <p:cNvPr id="385" name="Google Shape;385;p253"/>
          <p:cNvSpPr>
            <a:spLocks noGrp="1"/>
          </p:cNvSpPr>
          <p:nvPr>
            <p:ph type="pic" idx="6"/>
          </p:nvPr>
        </p:nvSpPr>
        <p:spPr>
          <a:xfrm>
            <a:off x="4302493" y="2631002"/>
            <a:ext cx="539010" cy="538720"/>
          </a:xfrm>
          <a:prstGeom prst="rect">
            <a:avLst/>
          </a:prstGeom>
          <a:noFill/>
          <a:ln>
            <a:noFill/>
          </a:ln>
        </p:spPr>
      </p:sp>
      <p:sp>
        <p:nvSpPr>
          <p:cNvPr id="386" name="Google Shape;386;p253"/>
          <p:cNvSpPr>
            <a:spLocks noGrp="1"/>
          </p:cNvSpPr>
          <p:nvPr>
            <p:ph type="pic" idx="7"/>
          </p:nvPr>
        </p:nvSpPr>
        <p:spPr>
          <a:xfrm>
            <a:off x="7144013" y="2631002"/>
            <a:ext cx="539010" cy="538720"/>
          </a:xfrm>
          <a:prstGeom prst="rect">
            <a:avLst/>
          </a:prstGeom>
          <a:noFill/>
          <a:ln>
            <a:noFill/>
          </a:ln>
        </p:spPr>
      </p:sp>
      <p:sp>
        <p:nvSpPr>
          <p:cNvPr id="387" name="Google Shape;387;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9"/>
        <p:cNvGrpSpPr/>
        <p:nvPr/>
      </p:nvGrpSpPr>
      <p:grpSpPr>
        <a:xfrm>
          <a:off x="0" y="0"/>
          <a:ext cx="0" cy="0"/>
          <a:chOff x="0" y="0"/>
          <a:chExt cx="0" cy="0"/>
        </a:xfrm>
      </p:grpSpPr>
      <p:pic>
        <p:nvPicPr>
          <p:cNvPr id="390" name="Google Shape;390;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91" name="Google Shape;391;p254"/>
          <p:cNvGrpSpPr/>
          <p:nvPr/>
        </p:nvGrpSpPr>
        <p:grpSpPr>
          <a:xfrm>
            <a:off x="0" y="2399230"/>
            <a:ext cx="9144001" cy="2349751"/>
            <a:chOff x="0" y="2182920"/>
            <a:chExt cx="9144001" cy="2349751"/>
          </a:xfrm>
        </p:grpSpPr>
        <p:sp>
          <p:nvSpPr>
            <p:cNvPr id="392" name="Google Shape;392;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3" name="Google Shape;393;p254"/>
            <p:cNvGrpSpPr/>
            <p:nvPr/>
          </p:nvGrpSpPr>
          <p:grpSpPr>
            <a:xfrm>
              <a:off x="1229347" y="2182920"/>
              <a:ext cx="6685306" cy="1002265"/>
              <a:chOff x="976268" y="2064936"/>
              <a:chExt cx="6685306" cy="1002265"/>
            </a:xfrm>
          </p:grpSpPr>
          <p:sp>
            <p:nvSpPr>
              <p:cNvPr id="394" name="Google Shape;394;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7" name="Google Shape;397;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0" name="Google Shape;400;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1" name="Google Shape;401;p254"/>
          <p:cNvSpPr>
            <a:spLocks noGrp="1"/>
          </p:cNvSpPr>
          <p:nvPr>
            <p:ph type="pic" idx="5"/>
          </p:nvPr>
        </p:nvSpPr>
        <p:spPr>
          <a:xfrm>
            <a:off x="1460973" y="2631002"/>
            <a:ext cx="539010" cy="538720"/>
          </a:xfrm>
          <a:prstGeom prst="rect">
            <a:avLst/>
          </a:prstGeom>
          <a:noFill/>
          <a:ln>
            <a:noFill/>
          </a:ln>
        </p:spPr>
      </p:sp>
      <p:sp>
        <p:nvSpPr>
          <p:cNvPr id="402" name="Google Shape;402;p254"/>
          <p:cNvSpPr>
            <a:spLocks noGrp="1"/>
          </p:cNvSpPr>
          <p:nvPr>
            <p:ph type="pic" idx="6"/>
          </p:nvPr>
        </p:nvSpPr>
        <p:spPr>
          <a:xfrm>
            <a:off x="4302493" y="2631002"/>
            <a:ext cx="539010" cy="538720"/>
          </a:xfrm>
          <a:prstGeom prst="rect">
            <a:avLst/>
          </a:prstGeom>
          <a:noFill/>
          <a:ln>
            <a:noFill/>
          </a:ln>
        </p:spPr>
      </p:sp>
      <p:sp>
        <p:nvSpPr>
          <p:cNvPr id="403" name="Google Shape;403;p254"/>
          <p:cNvSpPr>
            <a:spLocks noGrp="1"/>
          </p:cNvSpPr>
          <p:nvPr>
            <p:ph type="pic" idx="7"/>
          </p:nvPr>
        </p:nvSpPr>
        <p:spPr>
          <a:xfrm>
            <a:off x="7144013" y="2631002"/>
            <a:ext cx="539010" cy="538720"/>
          </a:xfrm>
          <a:prstGeom prst="rect">
            <a:avLst/>
          </a:prstGeom>
          <a:noFill/>
          <a:ln>
            <a:noFill/>
          </a:ln>
        </p:spPr>
      </p:sp>
      <p:sp>
        <p:nvSpPr>
          <p:cNvPr id="404" name="Google Shape;404;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6"/>
        <p:cNvGrpSpPr/>
        <p:nvPr/>
      </p:nvGrpSpPr>
      <p:grpSpPr>
        <a:xfrm>
          <a:off x="0" y="0"/>
          <a:ext cx="0" cy="0"/>
          <a:chOff x="0" y="0"/>
          <a:chExt cx="0" cy="0"/>
        </a:xfrm>
      </p:grpSpPr>
      <p:pic>
        <p:nvPicPr>
          <p:cNvPr id="407" name="Google Shape;407;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0" name="Google Shape;410;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5"/>
          <p:cNvSpPr>
            <a:spLocks noGrp="1"/>
          </p:cNvSpPr>
          <p:nvPr>
            <p:ph type="pic" idx="4"/>
          </p:nvPr>
        </p:nvSpPr>
        <p:spPr>
          <a:xfrm>
            <a:off x="1324089" y="1830915"/>
            <a:ext cx="482600" cy="482600"/>
          </a:xfrm>
          <a:prstGeom prst="rect">
            <a:avLst/>
          </a:prstGeom>
          <a:noFill/>
          <a:ln>
            <a:noFill/>
          </a:ln>
        </p:spPr>
      </p:sp>
      <p:sp>
        <p:nvSpPr>
          <p:cNvPr id="417" name="Google Shape;417;p255"/>
          <p:cNvSpPr>
            <a:spLocks noGrp="1"/>
          </p:cNvSpPr>
          <p:nvPr>
            <p:ph type="pic" idx="5"/>
          </p:nvPr>
        </p:nvSpPr>
        <p:spPr>
          <a:xfrm>
            <a:off x="4330701" y="1830915"/>
            <a:ext cx="482600" cy="482600"/>
          </a:xfrm>
          <a:prstGeom prst="rect">
            <a:avLst/>
          </a:prstGeom>
          <a:noFill/>
          <a:ln>
            <a:noFill/>
          </a:ln>
        </p:spPr>
      </p:sp>
      <p:sp>
        <p:nvSpPr>
          <p:cNvPr id="418" name="Google Shape;418;p255"/>
          <p:cNvSpPr>
            <a:spLocks noGrp="1"/>
          </p:cNvSpPr>
          <p:nvPr>
            <p:ph type="pic" idx="6"/>
          </p:nvPr>
        </p:nvSpPr>
        <p:spPr>
          <a:xfrm>
            <a:off x="7337312" y="1830915"/>
            <a:ext cx="482600" cy="482600"/>
          </a:xfrm>
          <a:prstGeom prst="rect">
            <a:avLst/>
          </a:prstGeom>
          <a:noFill/>
          <a:ln>
            <a:noFill/>
          </a:ln>
        </p:spPr>
      </p:sp>
      <p:sp>
        <p:nvSpPr>
          <p:cNvPr id="419" name="Google Shape;419;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4"/>
        <p:cNvGrpSpPr/>
        <p:nvPr/>
      </p:nvGrpSpPr>
      <p:grpSpPr>
        <a:xfrm>
          <a:off x="0" y="0"/>
          <a:ext cx="0" cy="0"/>
          <a:chOff x="0" y="0"/>
          <a:chExt cx="0" cy="0"/>
        </a:xfrm>
      </p:grpSpPr>
      <p:pic>
        <p:nvPicPr>
          <p:cNvPr id="425" name="Google Shape;425;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7" name="Google Shape;427;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8" name="Google Shape;428;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6"/>
          <p:cNvSpPr>
            <a:spLocks noGrp="1"/>
          </p:cNvSpPr>
          <p:nvPr>
            <p:ph type="pic" idx="4"/>
          </p:nvPr>
        </p:nvSpPr>
        <p:spPr>
          <a:xfrm>
            <a:off x="1324089" y="1830915"/>
            <a:ext cx="482600" cy="482600"/>
          </a:xfrm>
          <a:prstGeom prst="rect">
            <a:avLst/>
          </a:prstGeom>
          <a:noFill/>
          <a:ln>
            <a:noFill/>
          </a:ln>
        </p:spPr>
      </p:sp>
      <p:sp>
        <p:nvSpPr>
          <p:cNvPr id="435" name="Google Shape;435;p256"/>
          <p:cNvSpPr>
            <a:spLocks noGrp="1"/>
          </p:cNvSpPr>
          <p:nvPr>
            <p:ph type="pic" idx="5"/>
          </p:nvPr>
        </p:nvSpPr>
        <p:spPr>
          <a:xfrm>
            <a:off x="4330701" y="1830915"/>
            <a:ext cx="482600" cy="482600"/>
          </a:xfrm>
          <a:prstGeom prst="rect">
            <a:avLst/>
          </a:prstGeom>
          <a:noFill/>
          <a:ln>
            <a:noFill/>
          </a:ln>
        </p:spPr>
      </p:sp>
      <p:sp>
        <p:nvSpPr>
          <p:cNvPr id="436" name="Google Shape;436;p256"/>
          <p:cNvSpPr>
            <a:spLocks noGrp="1"/>
          </p:cNvSpPr>
          <p:nvPr>
            <p:ph type="pic" idx="6"/>
          </p:nvPr>
        </p:nvSpPr>
        <p:spPr>
          <a:xfrm>
            <a:off x="7337312" y="1830915"/>
            <a:ext cx="482600" cy="482600"/>
          </a:xfrm>
          <a:prstGeom prst="rect">
            <a:avLst/>
          </a:prstGeom>
          <a:noFill/>
          <a:ln>
            <a:noFill/>
          </a:ln>
        </p:spPr>
      </p:sp>
      <p:sp>
        <p:nvSpPr>
          <p:cNvPr id="437" name="Google Shape;437;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2"/>
        <p:cNvGrpSpPr/>
        <p:nvPr/>
      </p:nvGrpSpPr>
      <p:grpSpPr>
        <a:xfrm>
          <a:off x="0" y="0"/>
          <a:ext cx="0" cy="0"/>
          <a:chOff x="0" y="0"/>
          <a:chExt cx="0" cy="0"/>
        </a:xfrm>
      </p:grpSpPr>
      <p:pic>
        <p:nvPicPr>
          <p:cNvPr id="443" name="Google Shape;443;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4" name="Google Shape;444;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5" name="Google Shape;445;p257"/>
          <p:cNvGrpSpPr/>
          <p:nvPr/>
        </p:nvGrpSpPr>
        <p:grpSpPr>
          <a:xfrm>
            <a:off x="865742" y="1720353"/>
            <a:ext cx="7412516" cy="894818"/>
            <a:chOff x="865742" y="1720353"/>
            <a:chExt cx="7412516" cy="894818"/>
          </a:xfrm>
        </p:grpSpPr>
        <p:grpSp>
          <p:nvGrpSpPr>
            <p:cNvPr id="446" name="Google Shape;446;p257"/>
            <p:cNvGrpSpPr/>
            <p:nvPr/>
          </p:nvGrpSpPr>
          <p:grpSpPr>
            <a:xfrm>
              <a:off x="3119411" y="1720353"/>
              <a:ext cx="651510" cy="894818"/>
              <a:chOff x="2980317" y="2014294"/>
              <a:chExt cx="651510" cy="894818"/>
            </a:xfrm>
          </p:grpSpPr>
          <p:cxnSp>
            <p:nvCxnSpPr>
              <p:cNvPr id="447" name="Google Shape;447;p257"/>
              <p:cNvCxnSpPr>
                <a:endCxn id="448"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9" name="Google Shape;449;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8" name="Google Shape;448;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0" name="Google Shape;450;p257"/>
            <p:cNvGrpSpPr/>
            <p:nvPr/>
          </p:nvGrpSpPr>
          <p:grpSpPr>
            <a:xfrm>
              <a:off x="5373080" y="1720353"/>
              <a:ext cx="651510" cy="894818"/>
              <a:chOff x="5071929" y="2014294"/>
              <a:chExt cx="651510" cy="894818"/>
            </a:xfrm>
          </p:grpSpPr>
          <p:cxnSp>
            <p:nvCxnSpPr>
              <p:cNvPr id="451" name="Google Shape;451;p257"/>
              <p:cNvCxnSpPr>
                <a:endCxn id="452"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3" name="Google Shape;453;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2" name="Google Shape;452;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4" name="Google Shape;454;p257"/>
            <p:cNvGrpSpPr/>
            <p:nvPr/>
          </p:nvGrpSpPr>
          <p:grpSpPr>
            <a:xfrm>
              <a:off x="7626748" y="1720353"/>
              <a:ext cx="651510" cy="894818"/>
              <a:chOff x="7469822" y="2014294"/>
              <a:chExt cx="651510" cy="894818"/>
            </a:xfrm>
          </p:grpSpPr>
          <p:cxnSp>
            <p:nvCxnSpPr>
              <p:cNvPr id="455" name="Google Shape;455;p257"/>
              <p:cNvCxnSpPr>
                <a:endCxn id="456"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7" name="Google Shape;457;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6" name="Google Shape;456;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8" name="Google Shape;458;p257"/>
            <p:cNvGrpSpPr/>
            <p:nvPr/>
          </p:nvGrpSpPr>
          <p:grpSpPr>
            <a:xfrm>
              <a:off x="865742" y="1720353"/>
              <a:ext cx="651510" cy="894818"/>
              <a:chOff x="888704" y="2014294"/>
              <a:chExt cx="651510" cy="894818"/>
            </a:xfrm>
          </p:grpSpPr>
          <p:cxnSp>
            <p:nvCxnSpPr>
              <p:cNvPr id="459" name="Google Shape;459;p257"/>
              <p:cNvCxnSpPr>
                <a:endCxn id="460"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1" name="Google Shape;461;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0" name="Google Shape;460;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2" name="Google Shape;462;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2"/>
        <p:cNvGrpSpPr/>
        <p:nvPr/>
      </p:nvGrpSpPr>
      <p:grpSpPr>
        <a:xfrm>
          <a:off x="0" y="0"/>
          <a:ext cx="0" cy="0"/>
          <a:chOff x="0" y="0"/>
          <a:chExt cx="0" cy="0"/>
        </a:xfrm>
      </p:grpSpPr>
      <p:pic>
        <p:nvPicPr>
          <p:cNvPr id="473" name="Google Shape;473;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4" name="Google Shape;474;p258"/>
          <p:cNvGrpSpPr/>
          <p:nvPr/>
        </p:nvGrpSpPr>
        <p:grpSpPr>
          <a:xfrm>
            <a:off x="1114581" y="3141131"/>
            <a:ext cx="175260" cy="1120085"/>
            <a:chOff x="973176" y="3197693"/>
            <a:chExt cx="175260" cy="1120085"/>
          </a:xfrm>
        </p:grpSpPr>
        <p:sp>
          <p:nvSpPr>
            <p:cNvPr id="475" name="Google Shape;475;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6" name="Google Shape;476;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7" name="Google Shape;477;p258"/>
          <p:cNvGrpSpPr/>
          <p:nvPr/>
        </p:nvGrpSpPr>
        <p:grpSpPr>
          <a:xfrm>
            <a:off x="5033439" y="1436374"/>
            <a:ext cx="175260" cy="1120085"/>
            <a:chOff x="4892034" y="1492936"/>
            <a:chExt cx="175260" cy="1120085"/>
          </a:xfrm>
        </p:grpSpPr>
        <p:sp>
          <p:nvSpPr>
            <p:cNvPr id="478" name="Google Shape;478;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9" name="Google Shape;479;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0" name="Google Shape;480;p258"/>
          <p:cNvGrpSpPr/>
          <p:nvPr/>
        </p:nvGrpSpPr>
        <p:grpSpPr>
          <a:xfrm>
            <a:off x="1114581" y="1436374"/>
            <a:ext cx="175260" cy="1120085"/>
            <a:chOff x="973176" y="1492936"/>
            <a:chExt cx="175260" cy="1120085"/>
          </a:xfrm>
        </p:grpSpPr>
        <p:cxnSp>
          <p:nvCxnSpPr>
            <p:cNvPr id="481" name="Google Shape;481;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2" name="Google Shape;482;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3" name="Google Shape;483;p258"/>
          <p:cNvGrpSpPr/>
          <p:nvPr/>
        </p:nvGrpSpPr>
        <p:grpSpPr>
          <a:xfrm>
            <a:off x="5033439" y="3141131"/>
            <a:ext cx="175260" cy="1120085"/>
            <a:chOff x="4892034" y="3197693"/>
            <a:chExt cx="175260" cy="1120085"/>
          </a:xfrm>
        </p:grpSpPr>
        <p:cxnSp>
          <p:nvCxnSpPr>
            <p:cNvPr id="484" name="Google Shape;484;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5" name="Google Shape;485;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6" name="Google Shape;486;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6"/>
        <p:cNvGrpSpPr/>
        <p:nvPr/>
      </p:nvGrpSpPr>
      <p:grpSpPr>
        <a:xfrm>
          <a:off x="0" y="0"/>
          <a:ext cx="0" cy="0"/>
          <a:chOff x="0" y="0"/>
          <a:chExt cx="0" cy="0"/>
        </a:xfrm>
      </p:grpSpPr>
      <p:pic>
        <p:nvPicPr>
          <p:cNvPr id="497" name="Google Shape;497;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8" name="Google Shape;498;p259"/>
          <p:cNvGrpSpPr/>
          <p:nvPr/>
        </p:nvGrpSpPr>
        <p:grpSpPr>
          <a:xfrm>
            <a:off x="270520" y="225967"/>
            <a:ext cx="175260" cy="2964623"/>
            <a:chOff x="270520" y="1140367"/>
            <a:chExt cx="175260" cy="2964623"/>
          </a:xfrm>
        </p:grpSpPr>
        <p:grpSp>
          <p:nvGrpSpPr>
            <p:cNvPr id="499" name="Google Shape;499;p259"/>
            <p:cNvGrpSpPr/>
            <p:nvPr/>
          </p:nvGrpSpPr>
          <p:grpSpPr>
            <a:xfrm>
              <a:off x="270520" y="2780648"/>
              <a:ext cx="175260" cy="1324342"/>
              <a:chOff x="129115" y="2837210"/>
              <a:chExt cx="175260" cy="1324342"/>
            </a:xfrm>
          </p:grpSpPr>
          <p:sp>
            <p:nvSpPr>
              <p:cNvPr id="500" name="Google Shape;500;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01" name="Google Shape;501;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2" name="Google Shape;502;p259"/>
            <p:cNvGrpSpPr/>
            <p:nvPr/>
          </p:nvGrpSpPr>
          <p:grpSpPr>
            <a:xfrm>
              <a:off x="270520" y="1140367"/>
              <a:ext cx="175260" cy="1310953"/>
              <a:chOff x="129115" y="1196929"/>
              <a:chExt cx="175260" cy="1310953"/>
            </a:xfrm>
          </p:grpSpPr>
          <p:cxnSp>
            <p:nvCxnSpPr>
              <p:cNvPr id="503" name="Google Shape;503;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4" name="Google Shape;504;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5" name="Google Shape;505;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6" name="Google Shape;506;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7" name="Google Shape;507;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8" name="Google Shape;508;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9"/>
        <p:cNvGrpSpPr/>
        <p:nvPr/>
      </p:nvGrpSpPr>
      <p:grpSpPr>
        <a:xfrm>
          <a:off x="0" y="0"/>
          <a:ext cx="0" cy="0"/>
          <a:chOff x="0" y="0"/>
          <a:chExt cx="0" cy="0"/>
        </a:xfrm>
      </p:grpSpPr>
      <p:pic>
        <p:nvPicPr>
          <p:cNvPr id="510" name="Google Shape;510;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11" name="Google Shape;511;p260"/>
          <p:cNvGrpSpPr/>
          <p:nvPr/>
        </p:nvGrpSpPr>
        <p:grpSpPr>
          <a:xfrm>
            <a:off x="270520" y="225967"/>
            <a:ext cx="175260" cy="2964623"/>
            <a:chOff x="270520" y="1140367"/>
            <a:chExt cx="175260" cy="2964623"/>
          </a:xfrm>
        </p:grpSpPr>
        <p:grpSp>
          <p:nvGrpSpPr>
            <p:cNvPr id="512" name="Google Shape;512;p260"/>
            <p:cNvGrpSpPr/>
            <p:nvPr/>
          </p:nvGrpSpPr>
          <p:grpSpPr>
            <a:xfrm>
              <a:off x="270520" y="2780648"/>
              <a:ext cx="175260" cy="1324342"/>
              <a:chOff x="129115" y="2837210"/>
              <a:chExt cx="175260" cy="1324342"/>
            </a:xfrm>
          </p:grpSpPr>
          <p:sp>
            <p:nvSpPr>
              <p:cNvPr id="513" name="Google Shape;513;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4" name="Google Shape;514;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5" name="Google Shape;515;p260"/>
            <p:cNvGrpSpPr/>
            <p:nvPr/>
          </p:nvGrpSpPr>
          <p:grpSpPr>
            <a:xfrm>
              <a:off x="270520" y="1140367"/>
              <a:ext cx="175260" cy="1310953"/>
              <a:chOff x="129115" y="1196929"/>
              <a:chExt cx="175260" cy="1310953"/>
            </a:xfrm>
          </p:grpSpPr>
          <p:cxnSp>
            <p:nvCxnSpPr>
              <p:cNvPr id="516" name="Google Shape;516;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7" name="Google Shape;517;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8" name="Google Shape;518;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0" name="Google Shape;520;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1" name="Google Shape;521;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2"/>
        <p:cNvGrpSpPr/>
        <p:nvPr/>
      </p:nvGrpSpPr>
      <p:grpSpPr>
        <a:xfrm>
          <a:off x="0" y="0"/>
          <a:ext cx="0" cy="0"/>
          <a:chOff x="0" y="0"/>
          <a:chExt cx="0" cy="0"/>
        </a:xfrm>
      </p:grpSpPr>
      <p:pic>
        <p:nvPicPr>
          <p:cNvPr id="523" name="Google Shape;523;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4" name="Google Shape;524;p261"/>
          <p:cNvGrpSpPr/>
          <p:nvPr/>
        </p:nvGrpSpPr>
        <p:grpSpPr>
          <a:xfrm>
            <a:off x="240067" y="2283802"/>
            <a:ext cx="8663867" cy="930794"/>
            <a:chOff x="198438" y="775483"/>
            <a:chExt cx="8634888" cy="927681"/>
          </a:xfrm>
        </p:grpSpPr>
        <p:pic>
          <p:nvPicPr>
            <p:cNvPr id="525" name="Google Shape;525;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6" name="Google Shape;526;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8" name="Google Shape;528;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9" name="Google Shape;529;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0" name="Google Shape;530;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4" name="Google Shape;534;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5" name="Google Shape;535;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49"/>
        <p:cNvGrpSpPr/>
        <p:nvPr/>
      </p:nvGrpSpPr>
      <p:grpSpPr>
        <a:xfrm>
          <a:off x="0" y="0"/>
          <a:ext cx="0" cy="0"/>
          <a:chOff x="0" y="0"/>
          <a:chExt cx="0" cy="0"/>
        </a:xfrm>
      </p:grpSpPr>
      <p:pic>
        <p:nvPicPr>
          <p:cNvPr id="50" name="Google Shape;5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1" name="Google Shape;5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2" name="Google Shape;5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3" name="Google Shape;5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4" name="Google Shape;5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6"/>
        <p:cNvGrpSpPr/>
        <p:nvPr/>
      </p:nvGrpSpPr>
      <p:grpSpPr>
        <a:xfrm>
          <a:off x="0" y="0"/>
          <a:ext cx="0" cy="0"/>
          <a:chOff x="0" y="0"/>
          <a:chExt cx="0" cy="0"/>
        </a:xfrm>
      </p:grpSpPr>
      <p:pic>
        <p:nvPicPr>
          <p:cNvPr id="537" name="Google Shape;537;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8" name="Google Shape;538;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2" name="Google Shape;542;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2"/>
          <p:cNvSpPr>
            <a:spLocks noGrp="1"/>
          </p:cNvSpPr>
          <p:nvPr>
            <p:ph type="pic" idx="5"/>
          </p:nvPr>
        </p:nvSpPr>
        <p:spPr>
          <a:xfrm>
            <a:off x="784630" y="1640956"/>
            <a:ext cx="931297" cy="930794"/>
          </a:xfrm>
          <a:prstGeom prst="rect">
            <a:avLst/>
          </a:prstGeom>
          <a:noFill/>
          <a:ln>
            <a:noFill/>
          </a:ln>
        </p:spPr>
      </p:sp>
      <p:sp>
        <p:nvSpPr>
          <p:cNvPr id="547" name="Google Shape;547;p262"/>
          <p:cNvSpPr>
            <a:spLocks noGrp="1"/>
          </p:cNvSpPr>
          <p:nvPr>
            <p:ph type="pic" idx="6"/>
          </p:nvPr>
        </p:nvSpPr>
        <p:spPr>
          <a:xfrm>
            <a:off x="5150215" y="1640956"/>
            <a:ext cx="931297" cy="930794"/>
          </a:xfrm>
          <a:prstGeom prst="rect">
            <a:avLst/>
          </a:prstGeom>
          <a:noFill/>
          <a:ln>
            <a:noFill/>
          </a:ln>
        </p:spPr>
      </p:sp>
      <p:sp>
        <p:nvSpPr>
          <p:cNvPr id="548" name="Google Shape;548;p262"/>
          <p:cNvSpPr>
            <a:spLocks noGrp="1"/>
          </p:cNvSpPr>
          <p:nvPr>
            <p:ph type="pic" idx="7"/>
          </p:nvPr>
        </p:nvSpPr>
        <p:spPr>
          <a:xfrm>
            <a:off x="784630" y="3302767"/>
            <a:ext cx="931297" cy="930794"/>
          </a:xfrm>
          <a:prstGeom prst="rect">
            <a:avLst/>
          </a:prstGeom>
          <a:noFill/>
          <a:ln>
            <a:noFill/>
          </a:ln>
        </p:spPr>
      </p:sp>
      <p:sp>
        <p:nvSpPr>
          <p:cNvPr id="549" name="Google Shape;549;p262"/>
          <p:cNvSpPr>
            <a:spLocks noGrp="1"/>
          </p:cNvSpPr>
          <p:nvPr>
            <p:ph type="pic" idx="8"/>
          </p:nvPr>
        </p:nvSpPr>
        <p:spPr>
          <a:xfrm>
            <a:off x="5150215" y="3302767"/>
            <a:ext cx="931297" cy="930794"/>
          </a:xfrm>
          <a:prstGeom prst="rect">
            <a:avLst/>
          </a:prstGeom>
          <a:noFill/>
          <a:ln>
            <a:noFill/>
          </a:ln>
        </p:spPr>
      </p:sp>
      <p:sp>
        <p:nvSpPr>
          <p:cNvPr id="550" name="Google Shape;550;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2"/>
        <p:cNvGrpSpPr/>
        <p:nvPr/>
      </p:nvGrpSpPr>
      <p:grpSpPr>
        <a:xfrm>
          <a:off x="0" y="0"/>
          <a:ext cx="0" cy="0"/>
          <a:chOff x="0" y="0"/>
          <a:chExt cx="0" cy="0"/>
        </a:xfrm>
      </p:grpSpPr>
      <p:pic>
        <p:nvPicPr>
          <p:cNvPr id="553" name="Google Shape;553;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4" name="Google Shape;554;p263"/>
          <p:cNvGrpSpPr/>
          <p:nvPr/>
        </p:nvGrpSpPr>
        <p:grpSpPr>
          <a:xfrm>
            <a:off x="0" y="2399230"/>
            <a:ext cx="9144001" cy="2349751"/>
            <a:chOff x="0" y="2182920"/>
            <a:chExt cx="9144001" cy="2349751"/>
          </a:xfrm>
        </p:grpSpPr>
        <p:sp>
          <p:nvSpPr>
            <p:cNvPr id="555" name="Google Shape;555;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6" name="Google Shape;556;p263"/>
            <p:cNvGrpSpPr/>
            <p:nvPr/>
          </p:nvGrpSpPr>
          <p:grpSpPr>
            <a:xfrm>
              <a:off x="1229347" y="2182920"/>
              <a:ext cx="6685306" cy="1002265"/>
              <a:chOff x="976268" y="2064936"/>
              <a:chExt cx="6685306" cy="1002265"/>
            </a:xfrm>
          </p:grpSpPr>
          <p:sp>
            <p:nvSpPr>
              <p:cNvPr id="557" name="Google Shape;557;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8" name="Google Shape;558;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9" name="Google Shape;559;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0" name="Google Shape;560;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3"/>
          <p:cNvSpPr>
            <a:spLocks noGrp="1"/>
          </p:cNvSpPr>
          <p:nvPr>
            <p:ph type="pic" idx="5"/>
          </p:nvPr>
        </p:nvSpPr>
        <p:spPr>
          <a:xfrm>
            <a:off x="1460973" y="2631002"/>
            <a:ext cx="539010" cy="538720"/>
          </a:xfrm>
          <a:prstGeom prst="rect">
            <a:avLst/>
          </a:prstGeom>
          <a:noFill/>
          <a:ln>
            <a:noFill/>
          </a:ln>
        </p:spPr>
      </p:sp>
      <p:sp>
        <p:nvSpPr>
          <p:cNvPr id="565" name="Google Shape;565;p263"/>
          <p:cNvSpPr>
            <a:spLocks noGrp="1"/>
          </p:cNvSpPr>
          <p:nvPr>
            <p:ph type="pic" idx="6"/>
          </p:nvPr>
        </p:nvSpPr>
        <p:spPr>
          <a:xfrm>
            <a:off x="4302493" y="2631002"/>
            <a:ext cx="539010" cy="538720"/>
          </a:xfrm>
          <a:prstGeom prst="rect">
            <a:avLst/>
          </a:prstGeom>
          <a:noFill/>
          <a:ln>
            <a:noFill/>
          </a:ln>
        </p:spPr>
      </p:sp>
      <p:sp>
        <p:nvSpPr>
          <p:cNvPr id="566" name="Google Shape;566;p263"/>
          <p:cNvSpPr>
            <a:spLocks noGrp="1"/>
          </p:cNvSpPr>
          <p:nvPr>
            <p:ph type="pic" idx="7"/>
          </p:nvPr>
        </p:nvSpPr>
        <p:spPr>
          <a:xfrm>
            <a:off x="7144013" y="2631002"/>
            <a:ext cx="539010" cy="538720"/>
          </a:xfrm>
          <a:prstGeom prst="rect">
            <a:avLst/>
          </a:prstGeom>
          <a:noFill/>
          <a:ln>
            <a:noFill/>
          </a:ln>
        </p:spPr>
      </p:sp>
      <p:sp>
        <p:nvSpPr>
          <p:cNvPr id="567" name="Google Shape;567;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8" name="Google Shape;568;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9"/>
        <p:cNvGrpSpPr/>
        <p:nvPr/>
      </p:nvGrpSpPr>
      <p:grpSpPr>
        <a:xfrm>
          <a:off x="0" y="0"/>
          <a:ext cx="0" cy="0"/>
          <a:chOff x="0" y="0"/>
          <a:chExt cx="0" cy="0"/>
        </a:xfrm>
      </p:grpSpPr>
      <p:grpSp>
        <p:nvGrpSpPr>
          <p:cNvPr id="570" name="Google Shape;570;p264"/>
          <p:cNvGrpSpPr/>
          <p:nvPr/>
        </p:nvGrpSpPr>
        <p:grpSpPr>
          <a:xfrm>
            <a:off x="3138739" y="1728182"/>
            <a:ext cx="2866522" cy="2848912"/>
            <a:chOff x="-15798" y="0"/>
            <a:chExt cx="2571596" cy="2555798"/>
          </a:xfrm>
        </p:grpSpPr>
        <p:sp>
          <p:nvSpPr>
            <p:cNvPr id="571" name="Google Shape;571;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6" name="Google Shape;576;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9"/>
        <p:cNvGrpSpPr/>
        <p:nvPr/>
      </p:nvGrpSpPr>
      <p:grpSpPr>
        <a:xfrm>
          <a:off x="0" y="0"/>
          <a:ext cx="0" cy="0"/>
          <a:chOff x="0" y="0"/>
          <a:chExt cx="0" cy="0"/>
        </a:xfrm>
      </p:grpSpPr>
      <p:grpSp>
        <p:nvGrpSpPr>
          <p:cNvPr id="590" name="Google Shape;590;p265"/>
          <p:cNvGrpSpPr/>
          <p:nvPr/>
        </p:nvGrpSpPr>
        <p:grpSpPr>
          <a:xfrm>
            <a:off x="3138739" y="1728182"/>
            <a:ext cx="2866522" cy="2848912"/>
            <a:chOff x="-15798" y="0"/>
            <a:chExt cx="2571596" cy="2555798"/>
          </a:xfrm>
        </p:grpSpPr>
        <p:sp>
          <p:nvSpPr>
            <p:cNvPr id="591" name="Google Shape;591;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4" name="Google Shape;594;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5" name="Google Shape;595;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6" name="Google Shape;596;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9"/>
        <p:cNvGrpSpPr/>
        <p:nvPr/>
      </p:nvGrpSpPr>
      <p:grpSpPr>
        <a:xfrm>
          <a:off x="0" y="0"/>
          <a:ext cx="0" cy="0"/>
          <a:chOff x="0" y="0"/>
          <a:chExt cx="0" cy="0"/>
        </a:xfrm>
      </p:grpSpPr>
      <p:pic>
        <p:nvPicPr>
          <p:cNvPr id="610" name="Google Shape;610;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11" name="Google Shape;611;p266"/>
          <p:cNvGrpSpPr/>
          <p:nvPr/>
        </p:nvGrpSpPr>
        <p:grpSpPr>
          <a:xfrm>
            <a:off x="2525214" y="825411"/>
            <a:ext cx="4093572" cy="4069088"/>
            <a:chOff x="2519466" y="821088"/>
            <a:chExt cx="4348428" cy="4322420"/>
          </a:xfrm>
        </p:grpSpPr>
        <p:sp>
          <p:nvSpPr>
            <p:cNvPr id="612" name="Google Shape;612;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6" name="Google Shape;616;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7" name="Google Shape;617;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8" name="Google Shape;618;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2" name="Google Shape;622;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3" name="Google Shape;623;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4"/>
        <p:cNvGrpSpPr/>
        <p:nvPr/>
      </p:nvGrpSpPr>
      <p:grpSpPr>
        <a:xfrm>
          <a:off x="0" y="0"/>
          <a:ext cx="0" cy="0"/>
          <a:chOff x="0" y="0"/>
          <a:chExt cx="0" cy="0"/>
        </a:xfrm>
      </p:grpSpPr>
      <p:pic>
        <p:nvPicPr>
          <p:cNvPr id="625" name="Google Shape;625;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6" name="Google Shape;626;p267"/>
          <p:cNvGrpSpPr/>
          <p:nvPr/>
        </p:nvGrpSpPr>
        <p:grpSpPr>
          <a:xfrm>
            <a:off x="2525214" y="825411"/>
            <a:ext cx="4093572" cy="4069088"/>
            <a:chOff x="2519466" y="821088"/>
            <a:chExt cx="4348428" cy="4322420"/>
          </a:xfrm>
        </p:grpSpPr>
        <p:sp>
          <p:nvSpPr>
            <p:cNvPr id="627" name="Google Shape;627;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1" name="Google Shape;631;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2" name="Google Shape;632;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3" name="Google Shape;633;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7" name="Google Shape;637;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8" name="Google Shape;638;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9"/>
        <p:cNvGrpSpPr/>
        <p:nvPr/>
      </p:nvGrpSpPr>
      <p:grpSpPr>
        <a:xfrm>
          <a:off x="0" y="0"/>
          <a:ext cx="0" cy="0"/>
          <a:chOff x="0" y="0"/>
          <a:chExt cx="0" cy="0"/>
        </a:xfrm>
      </p:grpSpPr>
      <p:pic>
        <p:nvPicPr>
          <p:cNvPr id="640" name="Google Shape;640;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41" name="Google Shape;641;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2" name="Google Shape;642;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3" name="Google Shape;643;p268"/>
          <p:cNvGrpSpPr/>
          <p:nvPr/>
        </p:nvGrpSpPr>
        <p:grpSpPr>
          <a:xfrm>
            <a:off x="881517"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2622541"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5" name="Google Shape;655;p268"/>
          <p:cNvGrpSpPr/>
          <p:nvPr/>
        </p:nvGrpSpPr>
        <p:grpSpPr>
          <a:xfrm>
            <a:off x="4363565" y="2193743"/>
            <a:ext cx="397892" cy="646462"/>
            <a:chOff x="1400864" y="1624076"/>
            <a:chExt cx="560368" cy="910439"/>
          </a:xfrm>
        </p:grpSpPr>
        <p:grpSp>
          <p:nvGrpSpPr>
            <p:cNvPr id="656" name="Google Shape;656;p268"/>
            <p:cNvGrpSpPr/>
            <p:nvPr/>
          </p:nvGrpSpPr>
          <p:grpSpPr>
            <a:xfrm>
              <a:off x="1400864" y="1624076"/>
              <a:ext cx="560368" cy="825149"/>
              <a:chOff x="1342876" y="1647676"/>
              <a:chExt cx="560368" cy="825149"/>
            </a:xfrm>
          </p:grpSpPr>
          <p:sp>
            <p:nvSpPr>
              <p:cNvPr id="657" name="Google Shape;65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8" name="Google Shape;65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9" name="Google Shape;65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0" name="Google Shape;66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1" name="Google Shape;661;p268"/>
          <p:cNvGrpSpPr/>
          <p:nvPr/>
        </p:nvGrpSpPr>
        <p:grpSpPr>
          <a:xfrm>
            <a:off x="6104589" y="2193743"/>
            <a:ext cx="397892" cy="646462"/>
            <a:chOff x="1400864" y="1624076"/>
            <a:chExt cx="560368" cy="910439"/>
          </a:xfrm>
        </p:grpSpPr>
        <p:grpSp>
          <p:nvGrpSpPr>
            <p:cNvPr id="662" name="Google Shape;662;p268"/>
            <p:cNvGrpSpPr/>
            <p:nvPr/>
          </p:nvGrpSpPr>
          <p:grpSpPr>
            <a:xfrm>
              <a:off x="1400864" y="1624076"/>
              <a:ext cx="560368" cy="825149"/>
              <a:chOff x="1342876" y="1647676"/>
              <a:chExt cx="560368" cy="825149"/>
            </a:xfrm>
          </p:grpSpPr>
          <p:sp>
            <p:nvSpPr>
              <p:cNvPr id="663" name="Google Shape;66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4" name="Google Shape;66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5" name="Google Shape;66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6" name="Google Shape;66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7" name="Google Shape;667;p268"/>
          <p:cNvGrpSpPr/>
          <p:nvPr/>
        </p:nvGrpSpPr>
        <p:grpSpPr>
          <a:xfrm>
            <a:off x="7845614" y="2193743"/>
            <a:ext cx="397892" cy="646462"/>
            <a:chOff x="1400864" y="1624076"/>
            <a:chExt cx="560368" cy="910439"/>
          </a:xfrm>
        </p:grpSpPr>
        <p:grpSp>
          <p:nvGrpSpPr>
            <p:cNvPr id="668" name="Google Shape;668;p268"/>
            <p:cNvGrpSpPr/>
            <p:nvPr/>
          </p:nvGrpSpPr>
          <p:grpSpPr>
            <a:xfrm>
              <a:off x="1400864" y="1624076"/>
              <a:ext cx="560368" cy="825149"/>
              <a:chOff x="1342876" y="1647676"/>
              <a:chExt cx="560368" cy="825149"/>
            </a:xfrm>
          </p:grpSpPr>
          <p:sp>
            <p:nvSpPr>
              <p:cNvPr id="669" name="Google Shape;66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0" name="Google Shape;67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1" name="Google Shape;67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2" name="Google Shape;67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3" name="Google Shape;673;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6" name="Google Shape;676;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7" name="Google Shape;677;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8"/>
        <p:cNvGrpSpPr/>
        <p:nvPr/>
      </p:nvGrpSpPr>
      <p:grpSpPr>
        <a:xfrm>
          <a:off x="0" y="0"/>
          <a:ext cx="0" cy="0"/>
          <a:chOff x="0" y="0"/>
          <a:chExt cx="0" cy="0"/>
        </a:xfrm>
      </p:grpSpPr>
      <p:pic>
        <p:nvPicPr>
          <p:cNvPr id="679" name="Google Shape;679;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0" name="Google Shape;680;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1" name="Google Shape;681;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2" name="Google Shape;682;p269"/>
          <p:cNvGrpSpPr/>
          <p:nvPr/>
        </p:nvGrpSpPr>
        <p:grpSpPr>
          <a:xfrm>
            <a:off x="881517" y="2193743"/>
            <a:ext cx="7361989" cy="646462"/>
            <a:chOff x="881517" y="2219381"/>
            <a:chExt cx="7361989" cy="646462"/>
          </a:xfrm>
        </p:grpSpPr>
        <p:grpSp>
          <p:nvGrpSpPr>
            <p:cNvPr id="683" name="Google Shape;683;p269"/>
            <p:cNvGrpSpPr/>
            <p:nvPr/>
          </p:nvGrpSpPr>
          <p:grpSpPr>
            <a:xfrm>
              <a:off x="881517"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2622541"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5" name="Google Shape;695;p269"/>
            <p:cNvGrpSpPr/>
            <p:nvPr/>
          </p:nvGrpSpPr>
          <p:grpSpPr>
            <a:xfrm>
              <a:off x="4363565" y="2219381"/>
              <a:ext cx="397892" cy="646462"/>
              <a:chOff x="1400864" y="1624076"/>
              <a:chExt cx="560368" cy="910439"/>
            </a:xfrm>
          </p:grpSpPr>
          <p:grpSp>
            <p:nvGrpSpPr>
              <p:cNvPr id="696" name="Google Shape;696;p269"/>
              <p:cNvGrpSpPr/>
              <p:nvPr/>
            </p:nvGrpSpPr>
            <p:grpSpPr>
              <a:xfrm>
                <a:off x="1400864" y="1624076"/>
                <a:ext cx="560368" cy="825149"/>
                <a:chOff x="1342876" y="1647676"/>
                <a:chExt cx="560368" cy="825149"/>
              </a:xfrm>
            </p:grpSpPr>
            <p:sp>
              <p:nvSpPr>
                <p:cNvPr id="697" name="Google Shape;69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8" name="Google Shape;69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9" name="Google Shape;69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0" name="Google Shape;70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1" name="Google Shape;701;p269"/>
            <p:cNvGrpSpPr/>
            <p:nvPr/>
          </p:nvGrpSpPr>
          <p:grpSpPr>
            <a:xfrm>
              <a:off x="6104589" y="2219381"/>
              <a:ext cx="397892" cy="646462"/>
              <a:chOff x="1400864" y="1624076"/>
              <a:chExt cx="560368" cy="910439"/>
            </a:xfrm>
          </p:grpSpPr>
          <p:grpSp>
            <p:nvGrpSpPr>
              <p:cNvPr id="702" name="Google Shape;702;p269"/>
              <p:cNvGrpSpPr/>
              <p:nvPr/>
            </p:nvGrpSpPr>
            <p:grpSpPr>
              <a:xfrm>
                <a:off x="1400864" y="1624076"/>
                <a:ext cx="560368" cy="825149"/>
                <a:chOff x="1342876" y="1647676"/>
                <a:chExt cx="560368" cy="825149"/>
              </a:xfrm>
            </p:grpSpPr>
            <p:sp>
              <p:nvSpPr>
                <p:cNvPr id="703" name="Google Shape;70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4" name="Google Shape;70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5" name="Google Shape;70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6" name="Google Shape;70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7" name="Google Shape;707;p269"/>
            <p:cNvGrpSpPr/>
            <p:nvPr/>
          </p:nvGrpSpPr>
          <p:grpSpPr>
            <a:xfrm>
              <a:off x="7845614" y="2219381"/>
              <a:ext cx="397892" cy="646462"/>
              <a:chOff x="1400864" y="1624076"/>
              <a:chExt cx="560368" cy="910439"/>
            </a:xfrm>
          </p:grpSpPr>
          <p:grpSp>
            <p:nvGrpSpPr>
              <p:cNvPr id="708" name="Google Shape;708;p269"/>
              <p:cNvGrpSpPr/>
              <p:nvPr/>
            </p:nvGrpSpPr>
            <p:grpSpPr>
              <a:xfrm>
                <a:off x="1400864" y="1624076"/>
                <a:ext cx="560368" cy="825149"/>
                <a:chOff x="1342876" y="1647676"/>
                <a:chExt cx="560368" cy="825149"/>
              </a:xfrm>
            </p:grpSpPr>
            <p:sp>
              <p:nvSpPr>
                <p:cNvPr id="709" name="Google Shape;70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0" name="Google Shape;71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1" name="Google Shape;71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2" name="Google Shape;71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3" name="Google Shape;713;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8"/>
        <p:cNvGrpSpPr/>
        <p:nvPr/>
      </p:nvGrpSpPr>
      <p:grpSpPr>
        <a:xfrm>
          <a:off x="0" y="0"/>
          <a:ext cx="0" cy="0"/>
          <a:chOff x="0" y="0"/>
          <a:chExt cx="0" cy="0"/>
        </a:xfrm>
      </p:grpSpPr>
      <p:pic>
        <p:nvPicPr>
          <p:cNvPr id="719" name="Google Shape;719;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0" name="Google Shape;720;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1" name="Google Shape;721;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2" name="Google Shape;722;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3" name="Google Shape;723;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9" name="Google Shape;729;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0" name="Google Shape;730;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1" name="Google Shape;731;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9"/>
        <p:cNvGrpSpPr/>
        <p:nvPr/>
      </p:nvGrpSpPr>
      <p:grpSpPr>
        <a:xfrm>
          <a:off x="0" y="0"/>
          <a:ext cx="0" cy="0"/>
          <a:chOff x="0" y="0"/>
          <a:chExt cx="0" cy="0"/>
        </a:xfrm>
      </p:grpSpPr>
      <p:pic>
        <p:nvPicPr>
          <p:cNvPr id="740" name="Google Shape;740;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1" name="Google Shape;741;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3" name="Google Shape;743;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4" name="Google Shape;744;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0" name="Google Shape;750;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51" name="Google Shape;751;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2" name="Google Shape;752;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57"/>
        <p:cNvGrpSpPr/>
        <p:nvPr/>
      </p:nvGrpSpPr>
      <p:grpSpPr>
        <a:xfrm>
          <a:off x="0" y="0"/>
          <a:ext cx="0" cy="0"/>
          <a:chOff x="0" y="0"/>
          <a:chExt cx="0" cy="0"/>
        </a:xfrm>
      </p:grpSpPr>
      <p:pic>
        <p:nvPicPr>
          <p:cNvPr id="58" name="Google Shape;5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59" name="Google Shape;5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0"/>
        <p:cNvGrpSpPr/>
        <p:nvPr/>
      </p:nvGrpSpPr>
      <p:grpSpPr>
        <a:xfrm>
          <a:off x="0" y="0"/>
          <a:ext cx="0" cy="0"/>
          <a:chOff x="0" y="0"/>
          <a:chExt cx="0" cy="0"/>
        </a:xfrm>
      </p:grpSpPr>
      <p:pic>
        <p:nvPicPr>
          <p:cNvPr id="761" name="Google Shape;761;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2" name="Google Shape;762;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4" name="Google Shape;764;p272"/>
          <p:cNvCxnSpPr>
            <a:stCxn id="76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5" name="Google Shape;765;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1" name="Google Shape;771;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2" name="Google Shape;772;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9"/>
        <p:cNvGrpSpPr/>
        <p:nvPr/>
      </p:nvGrpSpPr>
      <p:grpSpPr>
        <a:xfrm>
          <a:off x="0" y="0"/>
          <a:ext cx="0" cy="0"/>
          <a:chOff x="0" y="0"/>
          <a:chExt cx="0" cy="0"/>
        </a:xfrm>
      </p:grpSpPr>
      <p:pic>
        <p:nvPicPr>
          <p:cNvPr id="780" name="Google Shape;780;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1" name="Google Shape;781;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3" name="Google Shape;783;p273"/>
          <p:cNvCxnSpPr>
            <a:stCxn id="78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4" name="Google Shape;784;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0" name="Google Shape;790;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91" name="Google Shape;791;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6" name="Google Shape;796;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7" name="Google Shape;797;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8"/>
        <p:cNvGrpSpPr/>
        <p:nvPr/>
      </p:nvGrpSpPr>
      <p:grpSpPr>
        <a:xfrm>
          <a:off x="0" y="0"/>
          <a:ext cx="0" cy="0"/>
          <a:chOff x="0" y="0"/>
          <a:chExt cx="0" cy="0"/>
        </a:xfrm>
      </p:grpSpPr>
      <p:pic>
        <p:nvPicPr>
          <p:cNvPr id="799" name="Google Shape;799;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0" name="Google Shape;800;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2" name="Google Shape;802;p274"/>
          <p:cNvGrpSpPr/>
          <p:nvPr/>
        </p:nvGrpSpPr>
        <p:grpSpPr>
          <a:xfrm>
            <a:off x="914091" y="752041"/>
            <a:ext cx="7280306" cy="4126450"/>
            <a:chOff x="556442" y="752041"/>
            <a:chExt cx="7280306" cy="4126450"/>
          </a:xfrm>
        </p:grpSpPr>
        <p:cxnSp>
          <p:nvCxnSpPr>
            <p:cNvPr id="803" name="Google Shape;803;p274"/>
            <p:cNvCxnSpPr>
              <a:stCxn id="804" idx="6"/>
              <a:endCxn id="805"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06" name="Google Shape;806;p274"/>
            <p:cNvCxnSpPr>
              <a:stCxn id="804" idx="6"/>
              <a:endCxn id="807"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08" name="Google Shape;808;p274"/>
            <p:cNvCxnSpPr>
              <a:stCxn id="804" idx="6"/>
              <a:endCxn id="809"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0" name="Google Shape;810;p274"/>
            <p:cNvCxnSpPr>
              <a:stCxn id="804" idx="6"/>
              <a:endCxn id="811"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2" name="Google Shape;812;p274"/>
            <p:cNvCxnSpPr>
              <a:stCxn id="804" idx="6"/>
              <a:endCxn id="813"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4" name="Google Shape;814;p274"/>
            <p:cNvCxnSpPr>
              <a:stCxn id="804" idx="6"/>
              <a:endCxn id="815"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16" name="Google Shape;816;p274"/>
            <p:cNvCxnSpPr>
              <a:stCxn id="804" idx="6"/>
              <a:endCxn id="817"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18" name="Google Shape;818;p274"/>
            <p:cNvGrpSpPr/>
            <p:nvPr/>
          </p:nvGrpSpPr>
          <p:grpSpPr>
            <a:xfrm>
              <a:off x="556442" y="1526794"/>
              <a:ext cx="2576946" cy="2576946"/>
              <a:chOff x="941492" y="1686560"/>
              <a:chExt cx="1876213" cy="1876213"/>
            </a:xfrm>
          </p:grpSpPr>
          <p:sp>
            <p:nvSpPr>
              <p:cNvPr id="804" name="Google Shape;804;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0" name="Google Shape;820;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7" name="Google Shape;817;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4" name="Google Shape;834;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0" name="Google Shape;840;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1" name="Google Shape;841;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2"/>
        <p:cNvGrpSpPr/>
        <p:nvPr/>
      </p:nvGrpSpPr>
      <p:grpSpPr>
        <a:xfrm>
          <a:off x="0" y="0"/>
          <a:ext cx="0" cy="0"/>
          <a:chOff x="0" y="0"/>
          <a:chExt cx="0" cy="0"/>
        </a:xfrm>
      </p:grpSpPr>
      <p:pic>
        <p:nvPicPr>
          <p:cNvPr id="843" name="Google Shape;843;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4" name="Google Shape;844;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5" name="Google Shape;845;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6" name="Google Shape;846;p275"/>
          <p:cNvGrpSpPr/>
          <p:nvPr/>
        </p:nvGrpSpPr>
        <p:grpSpPr>
          <a:xfrm>
            <a:off x="914091" y="752041"/>
            <a:ext cx="7280306" cy="4126450"/>
            <a:chOff x="556442" y="752041"/>
            <a:chExt cx="7280306" cy="4126450"/>
          </a:xfrm>
        </p:grpSpPr>
        <p:cxnSp>
          <p:nvCxnSpPr>
            <p:cNvPr id="847" name="Google Shape;847;p275"/>
            <p:cNvCxnSpPr>
              <a:stCxn id="848" idx="6"/>
              <a:endCxn id="849"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0" name="Google Shape;850;p275"/>
            <p:cNvCxnSpPr>
              <a:stCxn id="848" idx="6"/>
              <a:endCxn id="851"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2" name="Google Shape;852;p275"/>
            <p:cNvCxnSpPr>
              <a:stCxn id="848" idx="6"/>
              <a:endCxn id="853"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4" name="Google Shape;854;p275"/>
            <p:cNvCxnSpPr>
              <a:stCxn id="848" idx="6"/>
              <a:endCxn id="855"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6" name="Google Shape;856;p275"/>
            <p:cNvCxnSpPr>
              <a:stCxn id="848" idx="6"/>
              <a:endCxn id="857"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58" name="Google Shape;858;p275"/>
            <p:cNvCxnSpPr>
              <a:stCxn id="848" idx="6"/>
              <a:endCxn id="859"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60" name="Google Shape;860;p275"/>
            <p:cNvCxnSpPr>
              <a:stCxn id="848" idx="6"/>
              <a:endCxn id="861"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62" name="Google Shape;862;p275"/>
            <p:cNvGrpSpPr/>
            <p:nvPr/>
          </p:nvGrpSpPr>
          <p:grpSpPr>
            <a:xfrm>
              <a:off x="556442" y="1526794"/>
              <a:ext cx="2576946" cy="2576946"/>
              <a:chOff x="941492" y="1686560"/>
              <a:chExt cx="1876213" cy="1876213"/>
            </a:xfrm>
          </p:grpSpPr>
          <p:sp>
            <p:nvSpPr>
              <p:cNvPr id="848" name="Google Shape;848;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4" name="Google Shape;864;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61" name="Google Shape;861;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8" name="Google Shape;878;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4" name="Google Shape;884;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5" name="Google Shape;885;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6"/>
        <p:cNvGrpSpPr/>
        <p:nvPr/>
      </p:nvGrpSpPr>
      <p:grpSpPr>
        <a:xfrm>
          <a:off x="0" y="0"/>
          <a:ext cx="0" cy="0"/>
          <a:chOff x="0" y="0"/>
          <a:chExt cx="0" cy="0"/>
        </a:xfrm>
      </p:grpSpPr>
      <p:sp>
        <p:nvSpPr>
          <p:cNvPr id="887" name="Google Shape;887;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8" name="Google Shape;888;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9" name="Google Shape;889;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0" name="Google Shape;890;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91" name="Google Shape;891;p276"/>
          <p:cNvGrpSpPr/>
          <p:nvPr/>
        </p:nvGrpSpPr>
        <p:grpSpPr>
          <a:xfrm>
            <a:off x="716012" y="759582"/>
            <a:ext cx="3556067" cy="4132337"/>
            <a:chOff x="520700" y="759582"/>
            <a:chExt cx="3556067" cy="4132337"/>
          </a:xfrm>
        </p:grpSpPr>
        <p:cxnSp>
          <p:nvCxnSpPr>
            <p:cNvPr id="892" name="Google Shape;892;p276"/>
            <p:cNvCxnSpPr>
              <a:stCxn id="893" idx="6"/>
              <a:endCxn id="89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5" name="Google Shape;895;p276"/>
            <p:cNvCxnSpPr>
              <a:stCxn id="893" idx="6"/>
              <a:endCxn id="89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7" name="Google Shape;897;p276"/>
            <p:cNvCxnSpPr>
              <a:stCxn id="893" idx="6"/>
              <a:endCxn id="89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99" name="Google Shape;899;p276"/>
            <p:cNvCxnSpPr>
              <a:stCxn id="893" idx="6"/>
              <a:endCxn id="90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1" name="Google Shape;901;p276"/>
            <p:cNvCxnSpPr>
              <a:stCxn id="893" idx="6"/>
              <a:endCxn id="90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3" name="Google Shape;903;p276"/>
            <p:cNvCxnSpPr>
              <a:stCxn id="893" idx="6"/>
              <a:endCxn id="90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05" name="Google Shape;905;p276"/>
            <p:cNvCxnSpPr>
              <a:endCxn id="90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3" name="Google Shape;893;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7" name="Google Shape;907;p276"/>
            <p:cNvGrpSpPr/>
            <p:nvPr/>
          </p:nvGrpSpPr>
          <p:grpSpPr>
            <a:xfrm>
              <a:off x="3420306" y="759582"/>
              <a:ext cx="656461" cy="4132337"/>
              <a:chOff x="3522182" y="752447"/>
              <a:chExt cx="656468" cy="4132036"/>
            </a:xfrm>
          </p:grpSpPr>
          <p:grpSp>
            <p:nvGrpSpPr>
              <p:cNvPr id="908" name="Google Shape;908;p276"/>
              <p:cNvGrpSpPr/>
              <p:nvPr/>
            </p:nvGrpSpPr>
            <p:grpSpPr>
              <a:xfrm>
                <a:off x="3522182" y="752447"/>
                <a:ext cx="656468" cy="419144"/>
                <a:chOff x="3522182" y="782927"/>
                <a:chExt cx="656468" cy="419144"/>
              </a:xfrm>
            </p:grpSpPr>
            <p:sp>
              <p:nvSpPr>
                <p:cNvPr id="894" name="Google Shape;894;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1371527"/>
                <a:ext cx="656467" cy="419144"/>
                <a:chOff x="3522182" y="1395657"/>
                <a:chExt cx="656467" cy="419144"/>
              </a:xfrm>
            </p:grpSpPr>
            <p:sp>
              <p:nvSpPr>
                <p:cNvPr id="896" name="Google Shape;896;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228607"/>
                <a:ext cx="656467" cy="417878"/>
                <a:chOff x="3522182" y="3233686"/>
                <a:chExt cx="656467" cy="417878"/>
              </a:xfrm>
            </p:grpSpPr>
            <p:sp>
              <p:nvSpPr>
                <p:cNvPr id="904" name="Google Shape;904;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3846259"/>
                <a:ext cx="656467" cy="419144"/>
                <a:chOff x="3522182" y="3844987"/>
                <a:chExt cx="656467" cy="419144"/>
              </a:xfrm>
            </p:grpSpPr>
            <p:sp>
              <p:nvSpPr>
                <p:cNvPr id="902" name="Google Shape;902;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1990447"/>
                <a:ext cx="656467" cy="417878"/>
                <a:chOff x="3522182" y="2008227"/>
                <a:chExt cx="656467" cy="417878"/>
              </a:xfrm>
            </p:grpSpPr>
            <p:sp>
              <p:nvSpPr>
                <p:cNvPr id="898" name="Google Shape;898;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2609527"/>
                <a:ext cx="656467" cy="417878"/>
                <a:chOff x="3522182" y="2620957"/>
                <a:chExt cx="656467" cy="417878"/>
              </a:xfrm>
            </p:grpSpPr>
            <p:sp>
              <p:nvSpPr>
                <p:cNvPr id="906" name="Google Shape;906;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0" name="Google Shape;920;p276"/>
              <p:cNvGrpSpPr/>
              <p:nvPr/>
            </p:nvGrpSpPr>
            <p:grpSpPr>
              <a:xfrm>
                <a:off x="3522182" y="4465339"/>
                <a:ext cx="656467" cy="419144"/>
                <a:chOff x="3522182" y="4457719"/>
                <a:chExt cx="656467" cy="419144"/>
              </a:xfrm>
            </p:grpSpPr>
            <p:sp>
              <p:nvSpPr>
                <p:cNvPr id="900" name="Google Shape;900;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1" name="Google Shape;921;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2" name="Google Shape;922;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8" name="Google Shape;928;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9" name="Google Shape;929;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0"/>
        <p:cNvGrpSpPr/>
        <p:nvPr/>
      </p:nvGrpSpPr>
      <p:grpSpPr>
        <a:xfrm>
          <a:off x="0" y="0"/>
          <a:ext cx="0" cy="0"/>
          <a:chOff x="0" y="0"/>
          <a:chExt cx="0" cy="0"/>
        </a:xfrm>
      </p:grpSpPr>
      <p:sp>
        <p:nvSpPr>
          <p:cNvPr id="931" name="Google Shape;931;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2" name="Google Shape;932;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3" name="Google Shape;933;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5" name="Google Shape;935;p277"/>
          <p:cNvGrpSpPr/>
          <p:nvPr/>
        </p:nvGrpSpPr>
        <p:grpSpPr>
          <a:xfrm>
            <a:off x="716012" y="759582"/>
            <a:ext cx="3556067" cy="4132337"/>
            <a:chOff x="520700" y="759582"/>
            <a:chExt cx="3556067" cy="4132337"/>
          </a:xfrm>
        </p:grpSpPr>
        <p:cxnSp>
          <p:nvCxnSpPr>
            <p:cNvPr id="936" name="Google Shape;936;p277"/>
            <p:cNvCxnSpPr>
              <a:stCxn id="937" idx="6"/>
              <a:endCxn id="938"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9" name="Google Shape;939;p277"/>
            <p:cNvCxnSpPr>
              <a:stCxn id="937" idx="6"/>
              <a:endCxn id="940"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1" name="Google Shape;941;p277"/>
            <p:cNvCxnSpPr>
              <a:stCxn id="937" idx="6"/>
              <a:endCxn id="942"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3" name="Google Shape;943;p277"/>
            <p:cNvCxnSpPr>
              <a:stCxn id="937" idx="6"/>
              <a:endCxn id="944"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5" name="Google Shape;945;p277"/>
            <p:cNvCxnSpPr>
              <a:stCxn id="937" idx="6"/>
              <a:endCxn id="946"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7" name="Google Shape;947;p277"/>
            <p:cNvCxnSpPr>
              <a:stCxn id="937" idx="6"/>
              <a:endCxn id="948"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49" name="Google Shape;949;p277"/>
            <p:cNvCxnSpPr>
              <a:endCxn id="95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7" name="Google Shape;937;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51" name="Google Shape;951;p277"/>
            <p:cNvGrpSpPr/>
            <p:nvPr/>
          </p:nvGrpSpPr>
          <p:grpSpPr>
            <a:xfrm>
              <a:off x="3420306" y="759582"/>
              <a:ext cx="656461" cy="4132337"/>
              <a:chOff x="3522182" y="752447"/>
              <a:chExt cx="656468" cy="4132036"/>
            </a:xfrm>
          </p:grpSpPr>
          <p:grpSp>
            <p:nvGrpSpPr>
              <p:cNvPr id="952" name="Google Shape;952;p277"/>
              <p:cNvGrpSpPr/>
              <p:nvPr/>
            </p:nvGrpSpPr>
            <p:grpSpPr>
              <a:xfrm>
                <a:off x="3522182" y="752447"/>
                <a:ext cx="656468" cy="419144"/>
                <a:chOff x="3522182" y="782927"/>
                <a:chExt cx="656468" cy="419144"/>
              </a:xfrm>
            </p:grpSpPr>
            <p:sp>
              <p:nvSpPr>
                <p:cNvPr id="938" name="Google Shape;938;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1371527"/>
                <a:ext cx="656467" cy="419144"/>
                <a:chOff x="3522182" y="1395657"/>
                <a:chExt cx="656467" cy="419144"/>
              </a:xfrm>
            </p:grpSpPr>
            <p:sp>
              <p:nvSpPr>
                <p:cNvPr id="940" name="Google Shape;940;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228607"/>
                <a:ext cx="656467" cy="417878"/>
                <a:chOff x="3522182" y="3233686"/>
                <a:chExt cx="656467" cy="417878"/>
              </a:xfrm>
            </p:grpSpPr>
            <p:sp>
              <p:nvSpPr>
                <p:cNvPr id="948" name="Google Shape;948;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3846259"/>
                <a:ext cx="656467" cy="419144"/>
                <a:chOff x="3522182" y="3844987"/>
                <a:chExt cx="656467" cy="419144"/>
              </a:xfrm>
            </p:grpSpPr>
            <p:sp>
              <p:nvSpPr>
                <p:cNvPr id="946" name="Google Shape;946;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1990447"/>
                <a:ext cx="656467" cy="417878"/>
                <a:chOff x="3522182" y="2008227"/>
                <a:chExt cx="656467" cy="417878"/>
              </a:xfrm>
            </p:grpSpPr>
            <p:sp>
              <p:nvSpPr>
                <p:cNvPr id="942" name="Google Shape;942;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2609527"/>
                <a:ext cx="656467" cy="417878"/>
                <a:chOff x="3522182" y="2620957"/>
                <a:chExt cx="656467" cy="417878"/>
              </a:xfrm>
            </p:grpSpPr>
            <p:sp>
              <p:nvSpPr>
                <p:cNvPr id="950" name="Google Shape;950;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4" name="Google Shape;964;p277"/>
              <p:cNvGrpSpPr/>
              <p:nvPr/>
            </p:nvGrpSpPr>
            <p:grpSpPr>
              <a:xfrm>
                <a:off x="3522182" y="4465339"/>
                <a:ext cx="656467" cy="419144"/>
                <a:chOff x="3522182" y="4457719"/>
                <a:chExt cx="656467" cy="419144"/>
              </a:xfrm>
            </p:grpSpPr>
            <p:sp>
              <p:nvSpPr>
                <p:cNvPr id="944" name="Google Shape;944;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5" name="Google Shape;965;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6" name="Google Shape;966;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2" name="Google Shape;972;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3" name="Google Shape;973;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4"/>
        <p:cNvGrpSpPr/>
        <p:nvPr/>
      </p:nvGrpSpPr>
      <p:grpSpPr>
        <a:xfrm>
          <a:off x="0" y="0"/>
          <a:ext cx="0" cy="0"/>
          <a:chOff x="0" y="0"/>
          <a:chExt cx="0" cy="0"/>
        </a:xfrm>
      </p:grpSpPr>
      <p:sp>
        <p:nvSpPr>
          <p:cNvPr id="975" name="Google Shape;975;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6" name="Google Shape;976;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7" name="Google Shape;977;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9" name="Google Shape;979;p278"/>
          <p:cNvGrpSpPr/>
          <p:nvPr/>
        </p:nvGrpSpPr>
        <p:grpSpPr>
          <a:xfrm>
            <a:off x="716012" y="759582"/>
            <a:ext cx="3556067" cy="4132337"/>
            <a:chOff x="520700" y="759582"/>
            <a:chExt cx="3556067" cy="4132337"/>
          </a:xfrm>
        </p:grpSpPr>
        <p:cxnSp>
          <p:nvCxnSpPr>
            <p:cNvPr id="980" name="Google Shape;980;p278"/>
            <p:cNvCxnSpPr>
              <a:stCxn id="981" idx="6"/>
              <a:endCxn id="982"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3" name="Google Shape;983;p278"/>
            <p:cNvCxnSpPr>
              <a:stCxn id="981" idx="6"/>
              <a:endCxn id="984"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5" name="Google Shape;985;p278"/>
            <p:cNvCxnSpPr>
              <a:stCxn id="981" idx="6"/>
              <a:endCxn id="986"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7" name="Google Shape;987;p278"/>
            <p:cNvCxnSpPr>
              <a:stCxn id="981" idx="6"/>
              <a:endCxn id="988"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89" name="Google Shape;989;p278"/>
            <p:cNvCxnSpPr>
              <a:stCxn id="981" idx="6"/>
              <a:endCxn id="990"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1" name="Google Shape;991;p278"/>
            <p:cNvCxnSpPr>
              <a:stCxn id="981" idx="6"/>
              <a:endCxn id="992"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93" name="Google Shape;993;p278"/>
            <p:cNvCxnSpPr>
              <a:endCxn id="99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81" name="Google Shape;981;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5" name="Google Shape;995;p278"/>
            <p:cNvGrpSpPr/>
            <p:nvPr/>
          </p:nvGrpSpPr>
          <p:grpSpPr>
            <a:xfrm>
              <a:off x="3420306" y="759582"/>
              <a:ext cx="656461" cy="4132337"/>
              <a:chOff x="3522182" y="752447"/>
              <a:chExt cx="656468" cy="4132036"/>
            </a:xfrm>
          </p:grpSpPr>
          <p:grpSp>
            <p:nvGrpSpPr>
              <p:cNvPr id="996" name="Google Shape;996;p278"/>
              <p:cNvGrpSpPr/>
              <p:nvPr/>
            </p:nvGrpSpPr>
            <p:grpSpPr>
              <a:xfrm>
                <a:off x="3522182" y="752447"/>
                <a:ext cx="656468" cy="419144"/>
                <a:chOff x="3522182" y="782927"/>
                <a:chExt cx="656468" cy="419144"/>
              </a:xfrm>
            </p:grpSpPr>
            <p:sp>
              <p:nvSpPr>
                <p:cNvPr id="982" name="Google Shape;982;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1371527"/>
                <a:ext cx="656467" cy="419144"/>
                <a:chOff x="3522182" y="1395657"/>
                <a:chExt cx="656467" cy="419144"/>
              </a:xfrm>
            </p:grpSpPr>
            <p:sp>
              <p:nvSpPr>
                <p:cNvPr id="984" name="Google Shape;984;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228607"/>
                <a:ext cx="656467" cy="417878"/>
                <a:chOff x="3522182" y="3233686"/>
                <a:chExt cx="656467" cy="417878"/>
              </a:xfrm>
            </p:grpSpPr>
            <p:sp>
              <p:nvSpPr>
                <p:cNvPr id="992" name="Google Shape;992;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3846259"/>
                <a:ext cx="656467" cy="419144"/>
                <a:chOff x="3522182" y="3844987"/>
                <a:chExt cx="656467" cy="419144"/>
              </a:xfrm>
            </p:grpSpPr>
            <p:sp>
              <p:nvSpPr>
                <p:cNvPr id="990" name="Google Shape;990;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1990447"/>
                <a:ext cx="656467" cy="417878"/>
                <a:chOff x="3522182" y="2008227"/>
                <a:chExt cx="656467" cy="417878"/>
              </a:xfrm>
            </p:grpSpPr>
            <p:sp>
              <p:nvSpPr>
                <p:cNvPr id="986" name="Google Shape;986;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2609527"/>
                <a:ext cx="656467" cy="417878"/>
                <a:chOff x="3522182" y="2620957"/>
                <a:chExt cx="656467" cy="417878"/>
              </a:xfrm>
            </p:grpSpPr>
            <p:sp>
              <p:nvSpPr>
                <p:cNvPr id="994" name="Google Shape;994;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8" name="Google Shape;1008;p278"/>
              <p:cNvGrpSpPr/>
              <p:nvPr/>
            </p:nvGrpSpPr>
            <p:grpSpPr>
              <a:xfrm>
                <a:off x="3522182" y="4465339"/>
                <a:ext cx="656467" cy="419144"/>
                <a:chOff x="3522182" y="4457719"/>
                <a:chExt cx="656467" cy="419144"/>
              </a:xfrm>
            </p:grpSpPr>
            <p:sp>
              <p:nvSpPr>
                <p:cNvPr id="988" name="Google Shape;988;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0" name="Google Shape;1010;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8"/>
        <p:cNvGrpSpPr/>
        <p:nvPr/>
      </p:nvGrpSpPr>
      <p:grpSpPr>
        <a:xfrm>
          <a:off x="0" y="0"/>
          <a:ext cx="0" cy="0"/>
          <a:chOff x="0" y="0"/>
          <a:chExt cx="0" cy="0"/>
        </a:xfrm>
      </p:grpSpPr>
      <p:pic>
        <p:nvPicPr>
          <p:cNvPr id="1019" name="Google Shape;1019;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0" name="Google Shape;1020;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2" name="Google Shape;1022;p279"/>
          <p:cNvGrpSpPr/>
          <p:nvPr/>
        </p:nvGrpSpPr>
        <p:grpSpPr>
          <a:xfrm>
            <a:off x="1060707" y="857568"/>
            <a:ext cx="3060700" cy="3921125"/>
            <a:chOff x="520700" y="865188"/>
            <a:chExt cx="3060700" cy="3921125"/>
          </a:xfrm>
        </p:grpSpPr>
        <p:cxnSp>
          <p:nvCxnSpPr>
            <p:cNvPr id="1023" name="Google Shape;1023;p279"/>
            <p:cNvCxnSpPr>
              <a:stCxn id="1024" idx="6"/>
              <a:endCxn id="102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26" name="Google Shape;1026;p279"/>
            <p:cNvCxnSpPr>
              <a:stCxn id="1024" idx="6"/>
              <a:endCxn id="102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28" name="Google Shape;1028;p279"/>
            <p:cNvCxnSpPr>
              <a:stCxn id="1024" idx="6"/>
              <a:endCxn id="102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0" name="Google Shape;1030;p279"/>
            <p:cNvCxnSpPr>
              <a:stCxn id="1024" idx="6"/>
              <a:endCxn id="103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2" name="Google Shape;1032;p279"/>
            <p:cNvCxnSpPr>
              <a:stCxn id="1024" idx="6"/>
              <a:endCxn id="103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4" name="Google Shape;1034;p279"/>
            <p:cNvCxnSpPr>
              <a:stCxn id="1024" idx="6"/>
              <a:endCxn id="103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79"/>
            <p:cNvCxnSpPr>
              <a:endCxn id="103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4" name="Google Shape;1024;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8" name="Google Shape;1038;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6"/>
        <p:cNvGrpSpPr/>
        <p:nvPr/>
      </p:nvGrpSpPr>
      <p:grpSpPr>
        <a:xfrm>
          <a:off x="0" y="0"/>
          <a:ext cx="0" cy="0"/>
          <a:chOff x="0" y="0"/>
          <a:chExt cx="0" cy="0"/>
        </a:xfrm>
      </p:grpSpPr>
      <p:pic>
        <p:nvPicPr>
          <p:cNvPr id="1047" name="Google Shape;1047;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8" name="Google Shape;1048;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0" name="Google Shape;1050;p280"/>
          <p:cNvGrpSpPr/>
          <p:nvPr/>
        </p:nvGrpSpPr>
        <p:grpSpPr>
          <a:xfrm>
            <a:off x="1060707" y="857568"/>
            <a:ext cx="3060700" cy="3921125"/>
            <a:chOff x="520700" y="865188"/>
            <a:chExt cx="3060700" cy="3921125"/>
          </a:xfrm>
        </p:grpSpPr>
        <p:cxnSp>
          <p:nvCxnSpPr>
            <p:cNvPr id="1051" name="Google Shape;1051;p280"/>
            <p:cNvCxnSpPr>
              <a:stCxn id="1052" idx="6"/>
              <a:endCxn id="105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4" name="Google Shape;1054;p280"/>
            <p:cNvCxnSpPr>
              <a:stCxn id="1052" idx="6"/>
              <a:endCxn id="105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6" name="Google Shape;1056;p280"/>
            <p:cNvCxnSpPr>
              <a:stCxn id="1052" idx="6"/>
              <a:endCxn id="105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58" name="Google Shape;1058;p280"/>
            <p:cNvCxnSpPr>
              <a:stCxn id="1052" idx="6"/>
              <a:endCxn id="105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0" name="Google Shape;1060;p280"/>
            <p:cNvCxnSpPr>
              <a:stCxn id="1052" idx="6"/>
              <a:endCxn id="106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2" name="Google Shape;1062;p280"/>
            <p:cNvCxnSpPr>
              <a:stCxn id="1052" idx="6"/>
              <a:endCxn id="106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0"/>
            <p:cNvCxnSpPr>
              <a:endCxn id="106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2" name="Google Shape;1052;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6" name="Google Shape;1066;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4"/>
        <p:cNvGrpSpPr/>
        <p:nvPr/>
      </p:nvGrpSpPr>
      <p:grpSpPr>
        <a:xfrm>
          <a:off x="0" y="0"/>
          <a:ext cx="0" cy="0"/>
          <a:chOff x="0" y="0"/>
          <a:chExt cx="0" cy="0"/>
        </a:xfrm>
      </p:grpSpPr>
      <p:pic>
        <p:nvPicPr>
          <p:cNvPr id="1075" name="Google Shape;1075;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6" name="Google Shape;1076;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8" name="Google Shape;1078;p281"/>
          <p:cNvGrpSpPr/>
          <p:nvPr/>
        </p:nvGrpSpPr>
        <p:grpSpPr>
          <a:xfrm>
            <a:off x="1060707" y="857568"/>
            <a:ext cx="3060700" cy="3921125"/>
            <a:chOff x="520700" y="865188"/>
            <a:chExt cx="3060700" cy="3921125"/>
          </a:xfrm>
        </p:grpSpPr>
        <p:cxnSp>
          <p:nvCxnSpPr>
            <p:cNvPr id="1079" name="Google Shape;1079;p281"/>
            <p:cNvCxnSpPr>
              <a:stCxn id="1080" idx="6"/>
              <a:endCxn id="1081"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2" name="Google Shape;1082;p281"/>
            <p:cNvCxnSpPr>
              <a:stCxn id="1080" idx="6"/>
              <a:endCxn id="1083"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4" name="Google Shape;1084;p281"/>
            <p:cNvCxnSpPr>
              <a:stCxn id="1080" idx="6"/>
              <a:endCxn id="1085"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6" name="Google Shape;1086;p281"/>
            <p:cNvCxnSpPr>
              <a:stCxn id="1080" idx="6"/>
              <a:endCxn id="1087"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88" name="Google Shape;1088;p281"/>
            <p:cNvCxnSpPr>
              <a:stCxn id="1080" idx="6"/>
              <a:endCxn id="1089"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0" name="Google Shape;1090;p281"/>
            <p:cNvCxnSpPr>
              <a:stCxn id="1080" idx="6"/>
              <a:endCxn id="1091"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92" name="Google Shape;1092;p281"/>
            <p:cNvCxnSpPr>
              <a:endCxn id="109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0" name="Google Shape;1080;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3" name="Google Shape;1093;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4" name="Google Shape;1094;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0"/>
        <p:cNvGrpSpPr/>
        <p:nvPr/>
      </p:nvGrpSpPr>
      <p:grpSpPr>
        <a:xfrm>
          <a:off x="0" y="0"/>
          <a:ext cx="0" cy="0"/>
          <a:chOff x="0" y="0"/>
          <a:chExt cx="0" cy="0"/>
        </a:xfrm>
      </p:grpSpPr>
      <p:sp>
        <p:nvSpPr>
          <p:cNvPr id="61" name="Google Shape;61;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2" name="Google Shape;62;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4" name="Google Shape;64;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5" name="Google Shape;65;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66" name="Google Shape;66;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67" name="Google Shape;67;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68" name="Google Shape;68;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69" name="Google Shape;69;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0" name="Google Shape;70;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2"/>
        <p:cNvGrpSpPr/>
        <p:nvPr/>
      </p:nvGrpSpPr>
      <p:grpSpPr>
        <a:xfrm>
          <a:off x="0" y="0"/>
          <a:ext cx="0" cy="0"/>
          <a:chOff x="0" y="0"/>
          <a:chExt cx="0" cy="0"/>
        </a:xfrm>
      </p:grpSpPr>
      <p:pic>
        <p:nvPicPr>
          <p:cNvPr id="1103" name="Google Shape;1103;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4" name="Google Shape;1104;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6" name="Google Shape;1106;p283"/>
          <p:cNvGrpSpPr/>
          <p:nvPr/>
        </p:nvGrpSpPr>
        <p:grpSpPr>
          <a:xfrm>
            <a:off x="1941529" y="1105301"/>
            <a:ext cx="5260942" cy="3388546"/>
            <a:chOff x="1941529" y="1120931"/>
            <a:chExt cx="5260942" cy="3388546"/>
          </a:xfrm>
        </p:grpSpPr>
        <p:sp>
          <p:nvSpPr>
            <p:cNvPr id="1107" name="Google Shape;1107;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4" name="Google Shape;1114;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5" name="Google Shape;1115;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6" name="Google Shape;1116;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5"/>
        <p:cNvGrpSpPr/>
        <p:nvPr/>
      </p:nvGrpSpPr>
      <p:grpSpPr>
        <a:xfrm>
          <a:off x="0" y="0"/>
          <a:ext cx="0" cy="0"/>
          <a:chOff x="0" y="0"/>
          <a:chExt cx="0" cy="0"/>
        </a:xfrm>
      </p:grpSpPr>
      <p:pic>
        <p:nvPicPr>
          <p:cNvPr id="1126" name="Google Shape;1126;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7" name="Google Shape;1127;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9" name="Google Shape;1129;p284"/>
          <p:cNvGrpSpPr/>
          <p:nvPr/>
        </p:nvGrpSpPr>
        <p:grpSpPr>
          <a:xfrm>
            <a:off x="1761518" y="3131028"/>
            <a:ext cx="5620964" cy="646462"/>
            <a:chOff x="881517" y="3131028"/>
            <a:chExt cx="5620964" cy="646462"/>
          </a:xfrm>
        </p:grpSpPr>
        <p:grpSp>
          <p:nvGrpSpPr>
            <p:cNvPr id="1130" name="Google Shape;1130;p284"/>
            <p:cNvGrpSpPr/>
            <p:nvPr/>
          </p:nvGrpSpPr>
          <p:grpSpPr>
            <a:xfrm>
              <a:off x="881517" y="3131028"/>
              <a:ext cx="397892" cy="646462"/>
              <a:chOff x="1400864" y="1624076"/>
              <a:chExt cx="560368" cy="910439"/>
            </a:xfrm>
          </p:grpSpPr>
          <p:grpSp>
            <p:nvGrpSpPr>
              <p:cNvPr id="1131" name="Google Shape;1131;p284"/>
              <p:cNvGrpSpPr/>
              <p:nvPr/>
            </p:nvGrpSpPr>
            <p:grpSpPr>
              <a:xfrm>
                <a:off x="1400864" y="1624076"/>
                <a:ext cx="560368" cy="825149"/>
                <a:chOff x="1342876" y="1647676"/>
                <a:chExt cx="560368" cy="825149"/>
              </a:xfrm>
            </p:grpSpPr>
            <p:sp>
              <p:nvSpPr>
                <p:cNvPr id="1132" name="Google Shape;113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3" name="Google Shape;113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4" name="Google Shape;113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5" name="Google Shape;113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6" name="Google Shape;1136;p284"/>
            <p:cNvGrpSpPr/>
            <p:nvPr/>
          </p:nvGrpSpPr>
          <p:grpSpPr>
            <a:xfrm>
              <a:off x="2622541" y="3131028"/>
              <a:ext cx="397892" cy="646462"/>
              <a:chOff x="1400864" y="1624076"/>
              <a:chExt cx="560368" cy="910439"/>
            </a:xfrm>
          </p:grpSpPr>
          <p:grpSp>
            <p:nvGrpSpPr>
              <p:cNvPr id="1137" name="Google Shape;1137;p284"/>
              <p:cNvGrpSpPr/>
              <p:nvPr/>
            </p:nvGrpSpPr>
            <p:grpSpPr>
              <a:xfrm>
                <a:off x="1400864" y="1624076"/>
                <a:ext cx="560368" cy="825149"/>
                <a:chOff x="1342876" y="1647676"/>
                <a:chExt cx="560368" cy="825149"/>
              </a:xfrm>
            </p:grpSpPr>
            <p:sp>
              <p:nvSpPr>
                <p:cNvPr id="1138" name="Google Shape;113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9" name="Google Shape;113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0" name="Google Shape;114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1" name="Google Shape;114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2" name="Google Shape;1142;p284"/>
            <p:cNvGrpSpPr/>
            <p:nvPr/>
          </p:nvGrpSpPr>
          <p:grpSpPr>
            <a:xfrm>
              <a:off x="4363565" y="3131028"/>
              <a:ext cx="397892" cy="646462"/>
              <a:chOff x="1400864" y="1624076"/>
              <a:chExt cx="560368" cy="910439"/>
            </a:xfrm>
          </p:grpSpPr>
          <p:grpSp>
            <p:nvGrpSpPr>
              <p:cNvPr id="1143" name="Google Shape;1143;p284"/>
              <p:cNvGrpSpPr/>
              <p:nvPr/>
            </p:nvGrpSpPr>
            <p:grpSpPr>
              <a:xfrm>
                <a:off x="1400864" y="1624076"/>
                <a:ext cx="560368" cy="825149"/>
                <a:chOff x="1342876" y="1647676"/>
                <a:chExt cx="560368" cy="825149"/>
              </a:xfrm>
            </p:grpSpPr>
            <p:sp>
              <p:nvSpPr>
                <p:cNvPr id="1144" name="Google Shape;1144;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5" name="Google Shape;114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6" name="Google Shape;114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7" name="Google Shape;1147;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8" name="Google Shape;1148;p284"/>
            <p:cNvGrpSpPr/>
            <p:nvPr/>
          </p:nvGrpSpPr>
          <p:grpSpPr>
            <a:xfrm>
              <a:off x="6104589" y="3131028"/>
              <a:ext cx="397892" cy="646462"/>
              <a:chOff x="1400864" y="1624076"/>
              <a:chExt cx="560368" cy="910439"/>
            </a:xfrm>
          </p:grpSpPr>
          <p:grpSp>
            <p:nvGrpSpPr>
              <p:cNvPr id="1149" name="Google Shape;1149;p284"/>
              <p:cNvGrpSpPr/>
              <p:nvPr/>
            </p:nvGrpSpPr>
            <p:grpSpPr>
              <a:xfrm>
                <a:off x="1400864" y="1624076"/>
                <a:ext cx="560368" cy="825149"/>
                <a:chOff x="1342876" y="1647676"/>
                <a:chExt cx="560368" cy="825149"/>
              </a:xfrm>
            </p:grpSpPr>
            <p:sp>
              <p:nvSpPr>
                <p:cNvPr id="1150" name="Google Shape;115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1" name="Google Shape;115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2" name="Google Shape;115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3" name="Google Shape;115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4" name="Google Shape;1154;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8" name="Google Shape;1158;p284"/>
          <p:cNvGrpSpPr/>
          <p:nvPr/>
        </p:nvGrpSpPr>
        <p:grpSpPr>
          <a:xfrm>
            <a:off x="881517" y="1424144"/>
            <a:ext cx="7361989" cy="646462"/>
            <a:chOff x="881517" y="2219381"/>
            <a:chExt cx="7361989" cy="646462"/>
          </a:xfrm>
        </p:grpSpPr>
        <p:grpSp>
          <p:nvGrpSpPr>
            <p:cNvPr id="1159" name="Google Shape;1159;p284"/>
            <p:cNvGrpSpPr/>
            <p:nvPr/>
          </p:nvGrpSpPr>
          <p:grpSpPr>
            <a:xfrm>
              <a:off x="881517" y="2219381"/>
              <a:ext cx="397892" cy="646462"/>
              <a:chOff x="1400864" y="1624076"/>
              <a:chExt cx="560368" cy="910439"/>
            </a:xfrm>
          </p:grpSpPr>
          <p:grpSp>
            <p:nvGrpSpPr>
              <p:cNvPr id="1160" name="Google Shape;1160;p284"/>
              <p:cNvGrpSpPr/>
              <p:nvPr/>
            </p:nvGrpSpPr>
            <p:grpSpPr>
              <a:xfrm>
                <a:off x="1400864" y="1624076"/>
                <a:ext cx="560368" cy="825149"/>
                <a:chOff x="1342876" y="1647676"/>
                <a:chExt cx="560368" cy="825149"/>
              </a:xfrm>
            </p:grpSpPr>
            <p:sp>
              <p:nvSpPr>
                <p:cNvPr id="1161" name="Google Shape;116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2" name="Google Shape;116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3" name="Google Shape;116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4" name="Google Shape;116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5" name="Google Shape;1165;p284"/>
            <p:cNvGrpSpPr/>
            <p:nvPr/>
          </p:nvGrpSpPr>
          <p:grpSpPr>
            <a:xfrm>
              <a:off x="2622541" y="2219381"/>
              <a:ext cx="397892" cy="646462"/>
              <a:chOff x="1400864" y="1624076"/>
              <a:chExt cx="560368" cy="910439"/>
            </a:xfrm>
          </p:grpSpPr>
          <p:grpSp>
            <p:nvGrpSpPr>
              <p:cNvPr id="1166" name="Google Shape;1166;p284"/>
              <p:cNvGrpSpPr/>
              <p:nvPr/>
            </p:nvGrpSpPr>
            <p:grpSpPr>
              <a:xfrm>
                <a:off x="1400864" y="1624076"/>
                <a:ext cx="560368" cy="825149"/>
                <a:chOff x="1342876" y="1647676"/>
                <a:chExt cx="560368" cy="825149"/>
              </a:xfrm>
            </p:grpSpPr>
            <p:sp>
              <p:nvSpPr>
                <p:cNvPr id="1167" name="Google Shape;116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8" name="Google Shape;116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9" name="Google Shape;116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0" name="Google Shape;117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1" name="Google Shape;1171;p284"/>
            <p:cNvGrpSpPr/>
            <p:nvPr/>
          </p:nvGrpSpPr>
          <p:grpSpPr>
            <a:xfrm>
              <a:off x="4363565" y="2219381"/>
              <a:ext cx="397892" cy="646462"/>
              <a:chOff x="1400864" y="1624076"/>
              <a:chExt cx="560368" cy="910439"/>
            </a:xfrm>
          </p:grpSpPr>
          <p:grpSp>
            <p:nvGrpSpPr>
              <p:cNvPr id="1172" name="Google Shape;1172;p284"/>
              <p:cNvGrpSpPr/>
              <p:nvPr/>
            </p:nvGrpSpPr>
            <p:grpSpPr>
              <a:xfrm>
                <a:off x="1400864" y="1624076"/>
                <a:ext cx="560368" cy="825149"/>
                <a:chOff x="1342876" y="1647676"/>
                <a:chExt cx="560368" cy="825149"/>
              </a:xfrm>
            </p:grpSpPr>
            <p:sp>
              <p:nvSpPr>
                <p:cNvPr id="1173" name="Google Shape;117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4" name="Google Shape;117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5" name="Google Shape;117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6" name="Google Shape;117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7" name="Google Shape;1177;p284"/>
            <p:cNvGrpSpPr/>
            <p:nvPr/>
          </p:nvGrpSpPr>
          <p:grpSpPr>
            <a:xfrm>
              <a:off x="6104589" y="2219381"/>
              <a:ext cx="397892" cy="646462"/>
              <a:chOff x="1400864" y="1624076"/>
              <a:chExt cx="560368" cy="910439"/>
            </a:xfrm>
          </p:grpSpPr>
          <p:grpSp>
            <p:nvGrpSpPr>
              <p:cNvPr id="1178" name="Google Shape;1178;p284"/>
              <p:cNvGrpSpPr/>
              <p:nvPr/>
            </p:nvGrpSpPr>
            <p:grpSpPr>
              <a:xfrm>
                <a:off x="1400864" y="1624076"/>
                <a:ext cx="560368" cy="825149"/>
                <a:chOff x="1342876" y="1647676"/>
                <a:chExt cx="560368" cy="825149"/>
              </a:xfrm>
            </p:grpSpPr>
            <p:sp>
              <p:nvSpPr>
                <p:cNvPr id="1179" name="Google Shape;1179;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0" name="Google Shape;118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1" name="Google Shape;118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2" name="Google Shape;1182;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3" name="Google Shape;1183;p284"/>
            <p:cNvGrpSpPr/>
            <p:nvPr/>
          </p:nvGrpSpPr>
          <p:grpSpPr>
            <a:xfrm>
              <a:off x="7845614" y="2219381"/>
              <a:ext cx="397892" cy="646462"/>
              <a:chOff x="1400864" y="1624076"/>
              <a:chExt cx="560368" cy="910439"/>
            </a:xfrm>
          </p:grpSpPr>
          <p:grpSp>
            <p:nvGrpSpPr>
              <p:cNvPr id="1184" name="Google Shape;1184;p284"/>
              <p:cNvGrpSpPr/>
              <p:nvPr/>
            </p:nvGrpSpPr>
            <p:grpSpPr>
              <a:xfrm>
                <a:off x="1400864" y="1624076"/>
                <a:ext cx="560368" cy="825149"/>
                <a:chOff x="1342876" y="1647676"/>
                <a:chExt cx="560368" cy="825149"/>
              </a:xfrm>
            </p:grpSpPr>
            <p:sp>
              <p:nvSpPr>
                <p:cNvPr id="1185" name="Google Shape;1185;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6" name="Google Shape;118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7" name="Google Shape;118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8" name="Google Shape;1188;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9" name="Google Shape;1189;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4"/>
        <p:cNvGrpSpPr/>
        <p:nvPr/>
      </p:nvGrpSpPr>
      <p:grpSpPr>
        <a:xfrm>
          <a:off x="0" y="0"/>
          <a:ext cx="0" cy="0"/>
          <a:chOff x="0" y="0"/>
          <a:chExt cx="0" cy="0"/>
        </a:xfrm>
      </p:grpSpPr>
      <p:pic>
        <p:nvPicPr>
          <p:cNvPr id="1195" name="Google Shape;1195;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6" name="Google Shape;1196;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7" name="Google Shape;1197;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8" name="Google Shape;1198;p285"/>
          <p:cNvGrpSpPr/>
          <p:nvPr/>
        </p:nvGrpSpPr>
        <p:grpSpPr>
          <a:xfrm>
            <a:off x="1761518" y="3131028"/>
            <a:ext cx="5620964" cy="646462"/>
            <a:chOff x="881517" y="3131028"/>
            <a:chExt cx="5620964" cy="646462"/>
          </a:xfrm>
        </p:grpSpPr>
        <p:grpSp>
          <p:nvGrpSpPr>
            <p:cNvPr id="1199" name="Google Shape;1199;p285"/>
            <p:cNvGrpSpPr/>
            <p:nvPr/>
          </p:nvGrpSpPr>
          <p:grpSpPr>
            <a:xfrm>
              <a:off x="881517" y="3131028"/>
              <a:ext cx="397892" cy="646462"/>
              <a:chOff x="1400864" y="1624076"/>
              <a:chExt cx="560368" cy="910439"/>
            </a:xfrm>
          </p:grpSpPr>
          <p:grpSp>
            <p:nvGrpSpPr>
              <p:cNvPr id="1200" name="Google Shape;1200;p285"/>
              <p:cNvGrpSpPr/>
              <p:nvPr/>
            </p:nvGrpSpPr>
            <p:grpSpPr>
              <a:xfrm>
                <a:off x="1400864" y="1624076"/>
                <a:ext cx="560368" cy="825149"/>
                <a:chOff x="1342876" y="1647676"/>
                <a:chExt cx="560368" cy="825149"/>
              </a:xfrm>
            </p:grpSpPr>
            <p:sp>
              <p:nvSpPr>
                <p:cNvPr id="1201" name="Google Shape;120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2" name="Google Shape;120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3" name="Google Shape;120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4" name="Google Shape;120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5" name="Google Shape;1205;p285"/>
            <p:cNvGrpSpPr/>
            <p:nvPr/>
          </p:nvGrpSpPr>
          <p:grpSpPr>
            <a:xfrm>
              <a:off x="2622541" y="3131028"/>
              <a:ext cx="397892" cy="646462"/>
              <a:chOff x="1400864" y="1624076"/>
              <a:chExt cx="560368" cy="910439"/>
            </a:xfrm>
          </p:grpSpPr>
          <p:grpSp>
            <p:nvGrpSpPr>
              <p:cNvPr id="1206" name="Google Shape;1206;p285"/>
              <p:cNvGrpSpPr/>
              <p:nvPr/>
            </p:nvGrpSpPr>
            <p:grpSpPr>
              <a:xfrm>
                <a:off x="1400864" y="1624076"/>
                <a:ext cx="560368" cy="825149"/>
                <a:chOff x="1342876" y="1647676"/>
                <a:chExt cx="560368" cy="825149"/>
              </a:xfrm>
            </p:grpSpPr>
            <p:sp>
              <p:nvSpPr>
                <p:cNvPr id="1207" name="Google Shape;120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8" name="Google Shape;120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9" name="Google Shape;120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0" name="Google Shape;121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1" name="Google Shape;1211;p285"/>
            <p:cNvGrpSpPr/>
            <p:nvPr/>
          </p:nvGrpSpPr>
          <p:grpSpPr>
            <a:xfrm>
              <a:off x="4363565" y="3131028"/>
              <a:ext cx="397892" cy="646462"/>
              <a:chOff x="1400864" y="1624076"/>
              <a:chExt cx="560368" cy="910439"/>
            </a:xfrm>
          </p:grpSpPr>
          <p:grpSp>
            <p:nvGrpSpPr>
              <p:cNvPr id="1212" name="Google Shape;1212;p285"/>
              <p:cNvGrpSpPr/>
              <p:nvPr/>
            </p:nvGrpSpPr>
            <p:grpSpPr>
              <a:xfrm>
                <a:off x="1400864" y="1624076"/>
                <a:ext cx="560368" cy="825149"/>
                <a:chOff x="1342876" y="1647676"/>
                <a:chExt cx="560368" cy="825149"/>
              </a:xfrm>
            </p:grpSpPr>
            <p:sp>
              <p:nvSpPr>
                <p:cNvPr id="1213" name="Google Shape;1213;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4" name="Google Shape;121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5" name="Google Shape;121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6" name="Google Shape;1216;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7" name="Google Shape;1217;p285"/>
            <p:cNvGrpSpPr/>
            <p:nvPr/>
          </p:nvGrpSpPr>
          <p:grpSpPr>
            <a:xfrm>
              <a:off x="6104589" y="3131028"/>
              <a:ext cx="397892" cy="646462"/>
              <a:chOff x="1400864" y="1624076"/>
              <a:chExt cx="560368" cy="910439"/>
            </a:xfrm>
          </p:grpSpPr>
          <p:grpSp>
            <p:nvGrpSpPr>
              <p:cNvPr id="1218" name="Google Shape;1218;p285"/>
              <p:cNvGrpSpPr/>
              <p:nvPr/>
            </p:nvGrpSpPr>
            <p:grpSpPr>
              <a:xfrm>
                <a:off x="1400864" y="1624076"/>
                <a:ext cx="560368" cy="825149"/>
                <a:chOff x="1342876" y="1647676"/>
                <a:chExt cx="560368" cy="825149"/>
              </a:xfrm>
            </p:grpSpPr>
            <p:sp>
              <p:nvSpPr>
                <p:cNvPr id="1219" name="Google Shape;121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0" name="Google Shape;122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1" name="Google Shape;122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2" name="Google Shape;122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3" name="Google Shape;1223;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7" name="Google Shape;1227;p285"/>
          <p:cNvGrpSpPr/>
          <p:nvPr/>
        </p:nvGrpSpPr>
        <p:grpSpPr>
          <a:xfrm>
            <a:off x="881517" y="1424144"/>
            <a:ext cx="7361989" cy="646462"/>
            <a:chOff x="881517" y="2219381"/>
            <a:chExt cx="7361989" cy="646462"/>
          </a:xfrm>
        </p:grpSpPr>
        <p:grpSp>
          <p:nvGrpSpPr>
            <p:cNvPr id="1228" name="Google Shape;1228;p285"/>
            <p:cNvGrpSpPr/>
            <p:nvPr/>
          </p:nvGrpSpPr>
          <p:grpSpPr>
            <a:xfrm>
              <a:off x="881517" y="2219381"/>
              <a:ext cx="397892" cy="646462"/>
              <a:chOff x="1400864" y="1624076"/>
              <a:chExt cx="560368" cy="910439"/>
            </a:xfrm>
          </p:grpSpPr>
          <p:grpSp>
            <p:nvGrpSpPr>
              <p:cNvPr id="1229" name="Google Shape;1229;p285"/>
              <p:cNvGrpSpPr/>
              <p:nvPr/>
            </p:nvGrpSpPr>
            <p:grpSpPr>
              <a:xfrm>
                <a:off x="1400864" y="1624076"/>
                <a:ext cx="560368" cy="825149"/>
                <a:chOff x="1342876" y="1647676"/>
                <a:chExt cx="560368" cy="825149"/>
              </a:xfrm>
            </p:grpSpPr>
            <p:sp>
              <p:nvSpPr>
                <p:cNvPr id="1230" name="Google Shape;123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1" name="Google Shape;123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2" name="Google Shape;123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3" name="Google Shape;123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4" name="Google Shape;1234;p285"/>
            <p:cNvGrpSpPr/>
            <p:nvPr/>
          </p:nvGrpSpPr>
          <p:grpSpPr>
            <a:xfrm>
              <a:off x="2622541" y="2219381"/>
              <a:ext cx="397892" cy="646462"/>
              <a:chOff x="1400864" y="1624076"/>
              <a:chExt cx="560368" cy="910439"/>
            </a:xfrm>
          </p:grpSpPr>
          <p:grpSp>
            <p:nvGrpSpPr>
              <p:cNvPr id="1235" name="Google Shape;1235;p285"/>
              <p:cNvGrpSpPr/>
              <p:nvPr/>
            </p:nvGrpSpPr>
            <p:grpSpPr>
              <a:xfrm>
                <a:off x="1400864" y="1624076"/>
                <a:ext cx="560368" cy="825149"/>
                <a:chOff x="1342876" y="1647676"/>
                <a:chExt cx="560368" cy="825149"/>
              </a:xfrm>
            </p:grpSpPr>
            <p:sp>
              <p:nvSpPr>
                <p:cNvPr id="1236" name="Google Shape;123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7" name="Google Shape;123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8" name="Google Shape;123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9" name="Google Shape;123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0" name="Google Shape;1240;p285"/>
            <p:cNvGrpSpPr/>
            <p:nvPr/>
          </p:nvGrpSpPr>
          <p:grpSpPr>
            <a:xfrm>
              <a:off x="4363565" y="2219381"/>
              <a:ext cx="397892" cy="646462"/>
              <a:chOff x="1400864" y="1624076"/>
              <a:chExt cx="560368" cy="910439"/>
            </a:xfrm>
          </p:grpSpPr>
          <p:grpSp>
            <p:nvGrpSpPr>
              <p:cNvPr id="1241" name="Google Shape;1241;p285"/>
              <p:cNvGrpSpPr/>
              <p:nvPr/>
            </p:nvGrpSpPr>
            <p:grpSpPr>
              <a:xfrm>
                <a:off x="1400864" y="1624076"/>
                <a:ext cx="560368" cy="825149"/>
                <a:chOff x="1342876" y="1647676"/>
                <a:chExt cx="560368" cy="825149"/>
              </a:xfrm>
            </p:grpSpPr>
            <p:sp>
              <p:nvSpPr>
                <p:cNvPr id="1242" name="Google Shape;124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3" name="Google Shape;124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4" name="Google Shape;124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5" name="Google Shape;124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6" name="Google Shape;1246;p285"/>
            <p:cNvGrpSpPr/>
            <p:nvPr/>
          </p:nvGrpSpPr>
          <p:grpSpPr>
            <a:xfrm>
              <a:off x="6104589" y="2219381"/>
              <a:ext cx="397892" cy="646462"/>
              <a:chOff x="1400864" y="1624076"/>
              <a:chExt cx="560368" cy="910439"/>
            </a:xfrm>
          </p:grpSpPr>
          <p:grpSp>
            <p:nvGrpSpPr>
              <p:cNvPr id="1247" name="Google Shape;1247;p285"/>
              <p:cNvGrpSpPr/>
              <p:nvPr/>
            </p:nvGrpSpPr>
            <p:grpSpPr>
              <a:xfrm>
                <a:off x="1400864" y="1624076"/>
                <a:ext cx="560368" cy="825149"/>
                <a:chOff x="1342876" y="1647676"/>
                <a:chExt cx="560368" cy="825149"/>
              </a:xfrm>
            </p:grpSpPr>
            <p:sp>
              <p:nvSpPr>
                <p:cNvPr id="1248" name="Google Shape;1248;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9" name="Google Shape;124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0" name="Google Shape;125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1" name="Google Shape;1251;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2" name="Google Shape;1252;p285"/>
            <p:cNvGrpSpPr/>
            <p:nvPr/>
          </p:nvGrpSpPr>
          <p:grpSpPr>
            <a:xfrm>
              <a:off x="7845614" y="2219381"/>
              <a:ext cx="397892" cy="646462"/>
              <a:chOff x="1400864" y="1624076"/>
              <a:chExt cx="560368" cy="910439"/>
            </a:xfrm>
          </p:grpSpPr>
          <p:grpSp>
            <p:nvGrpSpPr>
              <p:cNvPr id="1253" name="Google Shape;1253;p285"/>
              <p:cNvGrpSpPr/>
              <p:nvPr/>
            </p:nvGrpSpPr>
            <p:grpSpPr>
              <a:xfrm>
                <a:off x="1400864" y="1624076"/>
                <a:ext cx="560368" cy="825149"/>
                <a:chOff x="1342876" y="1647676"/>
                <a:chExt cx="560368" cy="825149"/>
              </a:xfrm>
            </p:grpSpPr>
            <p:sp>
              <p:nvSpPr>
                <p:cNvPr id="1254" name="Google Shape;1254;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5" name="Google Shape;125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6" name="Google Shape;125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7" name="Google Shape;1257;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8" name="Google Shape;1258;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3"/>
        <p:cNvGrpSpPr/>
        <p:nvPr/>
      </p:nvGrpSpPr>
      <p:grpSpPr>
        <a:xfrm>
          <a:off x="0" y="0"/>
          <a:ext cx="0" cy="0"/>
          <a:chOff x="0" y="0"/>
          <a:chExt cx="0" cy="0"/>
        </a:xfrm>
      </p:grpSpPr>
      <p:pic>
        <p:nvPicPr>
          <p:cNvPr id="1264" name="Google Shape;1264;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5" name="Google Shape;1265;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6" name="Google Shape;1266;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7" name="Google Shape;1267;p286"/>
          <p:cNvGrpSpPr/>
          <p:nvPr/>
        </p:nvGrpSpPr>
        <p:grpSpPr>
          <a:xfrm>
            <a:off x="1761518" y="3131028"/>
            <a:ext cx="5620964" cy="646462"/>
            <a:chOff x="881517" y="3131028"/>
            <a:chExt cx="5620964" cy="646462"/>
          </a:xfrm>
        </p:grpSpPr>
        <p:grpSp>
          <p:nvGrpSpPr>
            <p:cNvPr id="1268" name="Google Shape;1268;p286"/>
            <p:cNvGrpSpPr/>
            <p:nvPr/>
          </p:nvGrpSpPr>
          <p:grpSpPr>
            <a:xfrm>
              <a:off x="881517" y="3131028"/>
              <a:ext cx="397892" cy="646462"/>
              <a:chOff x="1400864" y="1624076"/>
              <a:chExt cx="560368" cy="910439"/>
            </a:xfrm>
          </p:grpSpPr>
          <p:grpSp>
            <p:nvGrpSpPr>
              <p:cNvPr id="1269" name="Google Shape;1269;p286"/>
              <p:cNvGrpSpPr/>
              <p:nvPr/>
            </p:nvGrpSpPr>
            <p:grpSpPr>
              <a:xfrm>
                <a:off x="1400864" y="1624076"/>
                <a:ext cx="560368" cy="825149"/>
                <a:chOff x="1342876" y="1647676"/>
                <a:chExt cx="560368" cy="825149"/>
              </a:xfrm>
            </p:grpSpPr>
            <p:sp>
              <p:nvSpPr>
                <p:cNvPr id="1270" name="Google Shape;127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1" name="Google Shape;127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2" name="Google Shape;127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3" name="Google Shape;127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4" name="Google Shape;1274;p286"/>
            <p:cNvGrpSpPr/>
            <p:nvPr/>
          </p:nvGrpSpPr>
          <p:grpSpPr>
            <a:xfrm>
              <a:off x="2622541" y="3131028"/>
              <a:ext cx="397892" cy="646462"/>
              <a:chOff x="1400864" y="1624076"/>
              <a:chExt cx="560368" cy="910439"/>
            </a:xfrm>
          </p:grpSpPr>
          <p:grpSp>
            <p:nvGrpSpPr>
              <p:cNvPr id="1275" name="Google Shape;1275;p286"/>
              <p:cNvGrpSpPr/>
              <p:nvPr/>
            </p:nvGrpSpPr>
            <p:grpSpPr>
              <a:xfrm>
                <a:off x="1400864" y="1624076"/>
                <a:ext cx="560368" cy="825149"/>
                <a:chOff x="1342876" y="1647676"/>
                <a:chExt cx="560368" cy="825149"/>
              </a:xfrm>
            </p:grpSpPr>
            <p:sp>
              <p:nvSpPr>
                <p:cNvPr id="1276" name="Google Shape;127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7" name="Google Shape;127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8" name="Google Shape;127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9" name="Google Shape;127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0" name="Google Shape;1280;p286"/>
            <p:cNvGrpSpPr/>
            <p:nvPr/>
          </p:nvGrpSpPr>
          <p:grpSpPr>
            <a:xfrm>
              <a:off x="4363565" y="3131028"/>
              <a:ext cx="397892" cy="646462"/>
              <a:chOff x="1400864" y="1624076"/>
              <a:chExt cx="560368" cy="910439"/>
            </a:xfrm>
          </p:grpSpPr>
          <p:grpSp>
            <p:nvGrpSpPr>
              <p:cNvPr id="1281" name="Google Shape;1281;p286"/>
              <p:cNvGrpSpPr/>
              <p:nvPr/>
            </p:nvGrpSpPr>
            <p:grpSpPr>
              <a:xfrm>
                <a:off x="1400864" y="1624076"/>
                <a:ext cx="560368" cy="825149"/>
                <a:chOff x="1342876" y="1647676"/>
                <a:chExt cx="560368" cy="825149"/>
              </a:xfrm>
            </p:grpSpPr>
            <p:sp>
              <p:nvSpPr>
                <p:cNvPr id="1282" name="Google Shape;1282;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3" name="Google Shape;128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4" name="Google Shape;128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5" name="Google Shape;1285;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6" name="Google Shape;1286;p286"/>
            <p:cNvGrpSpPr/>
            <p:nvPr/>
          </p:nvGrpSpPr>
          <p:grpSpPr>
            <a:xfrm>
              <a:off x="6104589" y="3131028"/>
              <a:ext cx="397892" cy="646462"/>
              <a:chOff x="1400864" y="1624076"/>
              <a:chExt cx="560368" cy="910439"/>
            </a:xfrm>
          </p:grpSpPr>
          <p:grpSp>
            <p:nvGrpSpPr>
              <p:cNvPr id="1287" name="Google Shape;1287;p286"/>
              <p:cNvGrpSpPr/>
              <p:nvPr/>
            </p:nvGrpSpPr>
            <p:grpSpPr>
              <a:xfrm>
                <a:off x="1400864" y="1624076"/>
                <a:ext cx="560368" cy="825149"/>
                <a:chOff x="1342876" y="1647676"/>
                <a:chExt cx="560368" cy="825149"/>
              </a:xfrm>
            </p:grpSpPr>
            <p:sp>
              <p:nvSpPr>
                <p:cNvPr id="1288" name="Google Shape;128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9" name="Google Shape;128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0" name="Google Shape;129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1" name="Google Shape;129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2" name="Google Shape;1292;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6" name="Google Shape;1296;p286"/>
          <p:cNvGrpSpPr/>
          <p:nvPr/>
        </p:nvGrpSpPr>
        <p:grpSpPr>
          <a:xfrm>
            <a:off x="881517" y="1424144"/>
            <a:ext cx="7361989" cy="646462"/>
            <a:chOff x="881517" y="2219381"/>
            <a:chExt cx="7361989" cy="646462"/>
          </a:xfrm>
        </p:grpSpPr>
        <p:grpSp>
          <p:nvGrpSpPr>
            <p:cNvPr id="1297" name="Google Shape;1297;p286"/>
            <p:cNvGrpSpPr/>
            <p:nvPr/>
          </p:nvGrpSpPr>
          <p:grpSpPr>
            <a:xfrm>
              <a:off x="881517" y="2219381"/>
              <a:ext cx="397892" cy="646462"/>
              <a:chOff x="1400864" y="1624076"/>
              <a:chExt cx="560368" cy="910439"/>
            </a:xfrm>
          </p:grpSpPr>
          <p:grpSp>
            <p:nvGrpSpPr>
              <p:cNvPr id="1298" name="Google Shape;1298;p286"/>
              <p:cNvGrpSpPr/>
              <p:nvPr/>
            </p:nvGrpSpPr>
            <p:grpSpPr>
              <a:xfrm>
                <a:off x="1400864" y="1624076"/>
                <a:ext cx="560368" cy="825149"/>
                <a:chOff x="1342876" y="1647676"/>
                <a:chExt cx="560368" cy="825149"/>
              </a:xfrm>
            </p:grpSpPr>
            <p:sp>
              <p:nvSpPr>
                <p:cNvPr id="1299" name="Google Shape;129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0" name="Google Shape;130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1" name="Google Shape;130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2" name="Google Shape;130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3" name="Google Shape;1303;p286"/>
            <p:cNvGrpSpPr/>
            <p:nvPr/>
          </p:nvGrpSpPr>
          <p:grpSpPr>
            <a:xfrm>
              <a:off x="2622541" y="2219381"/>
              <a:ext cx="397892" cy="646462"/>
              <a:chOff x="1400864" y="1624076"/>
              <a:chExt cx="560368" cy="910439"/>
            </a:xfrm>
          </p:grpSpPr>
          <p:grpSp>
            <p:nvGrpSpPr>
              <p:cNvPr id="1304" name="Google Shape;1304;p286"/>
              <p:cNvGrpSpPr/>
              <p:nvPr/>
            </p:nvGrpSpPr>
            <p:grpSpPr>
              <a:xfrm>
                <a:off x="1400864" y="1624076"/>
                <a:ext cx="560368" cy="825149"/>
                <a:chOff x="1342876" y="1647676"/>
                <a:chExt cx="560368" cy="825149"/>
              </a:xfrm>
            </p:grpSpPr>
            <p:sp>
              <p:nvSpPr>
                <p:cNvPr id="1305" name="Google Shape;130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6" name="Google Shape;130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7" name="Google Shape;130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8" name="Google Shape;130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9" name="Google Shape;1309;p286"/>
            <p:cNvGrpSpPr/>
            <p:nvPr/>
          </p:nvGrpSpPr>
          <p:grpSpPr>
            <a:xfrm>
              <a:off x="4363565" y="2219381"/>
              <a:ext cx="397892" cy="646462"/>
              <a:chOff x="1400864" y="1624076"/>
              <a:chExt cx="560368" cy="910439"/>
            </a:xfrm>
          </p:grpSpPr>
          <p:grpSp>
            <p:nvGrpSpPr>
              <p:cNvPr id="1310" name="Google Shape;1310;p286"/>
              <p:cNvGrpSpPr/>
              <p:nvPr/>
            </p:nvGrpSpPr>
            <p:grpSpPr>
              <a:xfrm>
                <a:off x="1400864" y="1624076"/>
                <a:ext cx="560368" cy="825149"/>
                <a:chOff x="1342876" y="1647676"/>
                <a:chExt cx="560368" cy="825149"/>
              </a:xfrm>
            </p:grpSpPr>
            <p:sp>
              <p:nvSpPr>
                <p:cNvPr id="1311" name="Google Shape;131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2" name="Google Shape;131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3" name="Google Shape;131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4" name="Google Shape;131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5" name="Google Shape;1315;p286"/>
            <p:cNvGrpSpPr/>
            <p:nvPr/>
          </p:nvGrpSpPr>
          <p:grpSpPr>
            <a:xfrm>
              <a:off x="6104589" y="2219381"/>
              <a:ext cx="397892" cy="646462"/>
              <a:chOff x="1400864" y="1624076"/>
              <a:chExt cx="560368" cy="910439"/>
            </a:xfrm>
          </p:grpSpPr>
          <p:grpSp>
            <p:nvGrpSpPr>
              <p:cNvPr id="1316" name="Google Shape;1316;p286"/>
              <p:cNvGrpSpPr/>
              <p:nvPr/>
            </p:nvGrpSpPr>
            <p:grpSpPr>
              <a:xfrm>
                <a:off x="1400864" y="1624076"/>
                <a:ext cx="560368" cy="825149"/>
                <a:chOff x="1342876" y="1647676"/>
                <a:chExt cx="560368" cy="825149"/>
              </a:xfrm>
            </p:grpSpPr>
            <p:sp>
              <p:nvSpPr>
                <p:cNvPr id="1317" name="Google Shape;1317;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8" name="Google Shape;131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9" name="Google Shape;131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0" name="Google Shape;1320;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1" name="Google Shape;1321;p286"/>
            <p:cNvGrpSpPr/>
            <p:nvPr/>
          </p:nvGrpSpPr>
          <p:grpSpPr>
            <a:xfrm>
              <a:off x="7845614" y="2219381"/>
              <a:ext cx="397892" cy="646462"/>
              <a:chOff x="1400864" y="1624076"/>
              <a:chExt cx="560368" cy="910439"/>
            </a:xfrm>
          </p:grpSpPr>
          <p:grpSp>
            <p:nvGrpSpPr>
              <p:cNvPr id="1322" name="Google Shape;1322;p286"/>
              <p:cNvGrpSpPr/>
              <p:nvPr/>
            </p:nvGrpSpPr>
            <p:grpSpPr>
              <a:xfrm>
                <a:off x="1400864" y="1624076"/>
                <a:ext cx="560368" cy="825149"/>
                <a:chOff x="1342876" y="1647676"/>
                <a:chExt cx="560368" cy="825149"/>
              </a:xfrm>
            </p:grpSpPr>
            <p:sp>
              <p:nvSpPr>
                <p:cNvPr id="1323" name="Google Shape;1323;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4" name="Google Shape;132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5" name="Google Shape;132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6" name="Google Shape;1326;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7" name="Google Shape;1327;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2"/>
        <p:cNvGrpSpPr/>
        <p:nvPr/>
      </p:nvGrpSpPr>
      <p:grpSpPr>
        <a:xfrm>
          <a:off x="0" y="0"/>
          <a:ext cx="0" cy="0"/>
          <a:chOff x="0" y="0"/>
          <a:chExt cx="0" cy="0"/>
        </a:xfrm>
      </p:grpSpPr>
      <p:pic>
        <p:nvPicPr>
          <p:cNvPr id="1333" name="Google Shape;1333;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4" name="Google Shape;1334;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5" name="Google Shape;1335;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6" name="Google Shape;1336;p287"/>
          <p:cNvGrpSpPr/>
          <p:nvPr/>
        </p:nvGrpSpPr>
        <p:grpSpPr>
          <a:xfrm>
            <a:off x="881517" y="3131028"/>
            <a:ext cx="7361989" cy="646462"/>
            <a:chOff x="881517" y="2219381"/>
            <a:chExt cx="7361989" cy="646462"/>
          </a:xfrm>
        </p:grpSpPr>
        <p:grpSp>
          <p:nvGrpSpPr>
            <p:cNvPr id="1337" name="Google Shape;1337;p287"/>
            <p:cNvGrpSpPr/>
            <p:nvPr/>
          </p:nvGrpSpPr>
          <p:grpSpPr>
            <a:xfrm>
              <a:off x="881517" y="2219381"/>
              <a:ext cx="397892" cy="646462"/>
              <a:chOff x="1400864" y="1624076"/>
              <a:chExt cx="560368" cy="910439"/>
            </a:xfrm>
          </p:grpSpPr>
          <p:grpSp>
            <p:nvGrpSpPr>
              <p:cNvPr id="1338" name="Google Shape;1338;p287"/>
              <p:cNvGrpSpPr/>
              <p:nvPr/>
            </p:nvGrpSpPr>
            <p:grpSpPr>
              <a:xfrm>
                <a:off x="1400864" y="1624076"/>
                <a:ext cx="560368" cy="825149"/>
                <a:chOff x="1342876" y="1647676"/>
                <a:chExt cx="560368" cy="825149"/>
              </a:xfrm>
            </p:grpSpPr>
            <p:sp>
              <p:nvSpPr>
                <p:cNvPr id="1339" name="Google Shape;133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0" name="Google Shape;134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1" name="Google Shape;134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2" name="Google Shape;134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3" name="Google Shape;1343;p287"/>
            <p:cNvGrpSpPr/>
            <p:nvPr/>
          </p:nvGrpSpPr>
          <p:grpSpPr>
            <a:xfrm>
              <a:off x="2622541" y="2219381"/>
              <a:ext cx="397892" cy="646462"/>
              <a:chOff x="1400864" y="1624076"/>
              <a:chExt cx="560368" cy="910439"/>
            </a:xfrm>
          </p:grpSpPr>
          <p:grpSp>
            <p:nvGrpSpPr>
              <p:cNvPr id="1344" name="Google Shape;1344;p287"/>
              <p:cNvGrpSpPr/>
              <p:nvPr/>
            </p:nvGrpSpPr>
            <p:grpSpPr>
              <a:xfrm>
                <a:off x="1400864" y="1624076"/>
                <a:ext cx="560368" cy="825149"/>
                <a:chOff x="1342876" y="1647676"/>
                <a:chExt cx="560368" cy="825149"/>
              </a:xfrm>
            </p:grpSpPr>
            <p:sp>
              <p:nvSpPr>
                <p:cNvPr id="1345" name="Google Shape;134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6" name="Google Shape;134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7" name="Google Shape;134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8" name="Google Shape;134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9" name="Google Shape;1349;p287"/>
            <p:cNvGrpSpPr/>
            <p:nvPr/>
          </p:nvGrpSpPr>
          <p:grpSpPr>
            <a:xfrm>
              <a:off x="4363565" y="2219381"/>
              <a:ext cx="397892" cy="646462"/>
              <a:chOff x="1400864" y="1624076"/>
              <a:chExt cx="560368" cy="910439"/>
            </a:xfrm>
          </p:grpSpPr>
          <p:grpSp>
            <p:nvGrpSpPr>
              <p:cNvPr id="1350" name="Google Shape;1350;p287"/>
              <p:cNvGrpSpPr/>
              <p:nvPr/>
            </p:nvGrpSpPr>
            <p:grpSpPr>
              <a:xfrm>
                <a:off x="1400864" y="1624076"/>
                <a:ext cx="560368" cy="825149"/>
                <a:chOff x="1342876" y="1647676"/>
                <a:chExt cx="560368" cy="825149"/>
              </a:xfrm>
            </p:grpSpPr>
            <p:sp>
              <p:nvSpPr>
                <p:cNvPr id="1351" name="Google Shape;135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2" name="Google Shape;135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3" name="Google Shape;135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4" name="Google Shape;135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5" name="Google Shape;1355;p287"/>
            <p:cNvGrpSpPr/>
            <p:nvPr/>
          </p:nvGrpSpPr>
          <p:grpSpPr>
            <a:xfrm>
              <a:off x="6104589" y="2219381"/>
              <a:ext cx="397892" cy="646462"/>
              <a:chOff x="1400864" y="1624076"/>
              <a:chExt cx="560368" cy="910439"/>
            </a:xfrm>
          </p:grpSpPr>
          <p:grpSp>
            <p:nvGrpSpPr>
              <p:cNvPr id="1356" name="Google Shape;1356;p287"/>
              <p:cNvGrpSpPr/>
              <p:nvPr/>
            </p:nvGrpSpPr>
            <p:grpSpPr>
              <a:xfrm>
                <a:off x="1400864" y="1624076"/>
                <a:ext cx="560368" cy="825149"/>
                <a:chOff x="1342876" y="1647676"/>
                <a:chExt cx="560368" cy="825149"/>
              </a:xfrm>
            </p:grpSpPr>
            <p:sp>
              <p:nvSpPr>
                <p:cNvPr id="1357" name="Google Shape;135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8" name="Google Shape;135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9" name="Google Shape;135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0" name="Google Shape;136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1" name="Google Shape;1361;p287"/>
            <p:cNvGrpSpPr/>
            <p:nvPr/>
          </p:nvGrpSpPr>
          <p:grpSpPr>
            <a:xfrm>
              <a:off x="7845614" y="2219381"/>
              <a:ext cx="397892" cy="646462"/>
              <a:chOff x="1400864" y="1624076"/>
              <a:chExt cx="560368" cy="910439"/>
            </a:xfrm>
          </p:grpSpPr>
          <p:grpSp>
            <p:nvGrpSpPr>
              <p:cNvPr id="1362" name="Google Shape;1362;p287"/>
              <p:cNvGrpSpPr/>
              <p:nvPr/>
            </p:nvGrpSpPr>
            <p:grpSpPr>
              <a:xfrm>
                <a:off x="1400864" y="1624076"/>
                <a:ext cx="560368" cy="825149"/>
                <a:chOff x="1342876" y="1647676"/>
                <a:chExt cx="560368" cy="825149"/>
              </a:xfrm>
            </p:grpSpPr>
            <p:sp>
              <p:nvSpPr>
                <p:cNvPr id="1363" name="Google Shape;1363;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4" name="Google Shape;136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5" name="Google Shape;136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6" name="Google Shape;1366;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7" name="Google Shape;1367;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2" name="Google Shape;1372;p287"/>
          <p:cNvGrpSpPr/>
          <p:nvPr/>
        </p:nvGrpSpPr>
        <p:grpSpPr>
          <a:xfrm>
            <a:off x="881517" y="1424144"/>
            <a:ext cx="7361989" cy="646462"/>
            <a:chOff x="881517" y="2219381"/>
            <a:chExt cx="7361989" cy="646462"/>
          </a:xfrm>
        </p:grpSpPr>
        <p:grpSp>
          <p:nvGrpSpPr>
            <p:cNvPr id="1373" name="Google Shape;1373;p287"/>
            <p:cNvGrpSpPr/>
            <p:nvPr/>
          </p:nvGrpSpPr>
          <p:grpSpPr>
            <a:xfrm>
              <a:off x="881517" y="2219381"/>
              <a:ext cx="397892" cy="646462"/>
              <a:chOff x="1400864" y="1624076"/>
              <a:chExt cx="560368" cy="910439"/>
            </a:xfrm>
          </p:grpSpPr>
          <p:grpSp>
            <p:nvGrpSpPr>
              <p:cNvPr id="1374" name="Google Shape;1374;p287"/>
              <p:cNvGrpSpPr/>
              <p:nvPr/>
            </p:nvGrpSpPr>
            <p:grpSpPr>
              <a:xfrm>
                <a:off x="1400864" y="1624076"/>
                <a:ext cx="560368" cy="825149"/>
                <a:chOff x="1342876" y="1647676"/>
                <a:chExt cx="560368" cy="825149"/>
              </a:xfrm>
            </p:grpSpPr>
            <p:sp>
              <p:nvSpPr>
                <p:cNvPr id="1375" name="Google Shape;137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6" name="Google Shape;137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7" name="Google Shape;137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8" name="Google Shape;137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9" name="Google Shape;1379;p287"/>
            <p:cNvGrpSpPr/>
            <p:nvPr/>
          </p:nvGrpSpPr>
          <p:grpSpPr>
            <a:xfrm>
              <a:off x="2622541" y="2219381"/>
              <a:ext cx="397892" cy="646462"/>
              <a:chOff x="1400864" y="1624076"/>
              <a:chExt cx="560368" cy="910439"/>
            </a:xfrm>
          </p:grpSpPr>
          <p:grpSp>
            <p:nvGrpSpPr>
              <p:cNvPr id="1380" name="Google Shape;1380;p287"/>
              <p:cNvGrpSpPr/>
              <p:nvPr/>
            </p:nvGrpSpPr>
            <p:grpSpPr>
              <a:xfrm>
                <a:off x="1400864" y="1624076"/>
                <a:ext cx="560368" cy="825149"/>
                <a:chOff x="1342876" y="1647676"/>
                <a:chExt cx="560368" cy="825149"/>
              </a:xfrm>
            </p:grpSpPr>
            <p:sp>
              <p:nvSpPr>
                <p:cNvPr id="1381" name="Google Shape;138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2" name="Google Shape;138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3" name="Google Shape;138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4" name="Google Shape;138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5" name="Google Shape;1385;p287"/>
            <p:cNvGrpSpPr/>
            <p:nvPr/>
          </p:nvGrpSpPr>
          <p:grpSpPr>
            <a:xfrm>
              <a:off x="4363565" y="2219381"/>
              <a:ext cx="397892" cy="646462"/>
              <a:chOff x="1400864" y="1624076"/>
              <a:chExt cx="560368" cy="910439"/>
            </a:xfrm>
          </p:grpSpPr>
          <p:grpSp>
            <p:nvGrpSpPr>
              <p:cNvPr id="1386" name="Google Shape;1386;p287"/>
              <p:cNvGrpSpPr/>
              <p:nvPr/>
            </p:nvGrpSpPr>
            <p:grpSpPr>
              <a:xfrm>
                <a:off x="1400864" y="1624076"/>
                <a:ext cx="560368" cy="825149"/>
                <a:chOff x="1342876" y="1647676"/>
                <a:chExt cx="560368" cy="825149"/>
              </a:xfrm>
            </p:grpSpPr>
            <p:sp>
              <p:nvSpPr>
                <p:cNvPr id="1387" name="Google Shape;138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8" name="Google Shape;138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9" name="Google Shape;138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0" name="Google Shape;139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1" name="Google Shape;1391;p287"/>
            <p:cNvGrpSpPr/>
            <p:nvPr/>
          </p:nvGrpSpPr>
          <p:grpSpPr>
            <a:xfrm>
              <a:off x="6104589" y="2219381"/>
              <a:ext cx="397892" cy="646462"/>
              <a:chOff x="1400864" y="1624076"/>
              <a:chExt cx="560368" cy="910439"/>
            </a:xfrm>
          </p:grpSpPr>
          <p:grpSp>
            <p:nvGrpSpPr>
              <p:cNvPr id="1392" name="Google Shape;1392;p287"/>
              <p:cNvGrpSpPr/>
              <p:nvPr/>
            </p:nvGrpSpPr>
            <p:grpSpPr>
              <a:xfrm>
                <a:off x="1400864" y="1624076"/>
                <a:ext cx="560368" cy="825149"/>
                <a:chOff x="1342876" y="1647676"/>
                <a:chExt cx="560368" cy="825149"/>
              </a:xfrm>
            </p:grpSpPr>
            <p:sp>
              <p:nvSpPr>
                <p:cNvPr id="1393" name="Google Shape;1393;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4" name="Google Shape;139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5" name="Google Shape;139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6" name="Google Shape;1396;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7" name="Google Shape;1397;p287"/>
            <p:cNvGrpSpPr/>
            <p:nvPr/>
          </p:nvGrpSpPr>
          <p:grpSpPr>
            <a:xfrm>
              <a:off x="7845614" y="2219381"/>
              <a:ext cx="397892" cy="646462"/>
              <a:chOff x="1400864" y="1624076"/>
              <a:chExt cx="560368" cy="910439"/>
            </a:xfrm>
          </p:grpSpPr>
          <p:grpSp>
            <p:nvGrpSpPr>
              <p:cNvPr id="1398" name="Google Shape;1398;p287"/>
              <p:cNvGrpSpPr/>
              <p:nvPr/>
            </p:nvGrpSpPr>
            <p:grpSpPr>
              <a:xfrm>
                <a:off x="1400864" y="1624076"/>
                <a:ext cx="560368" cy="825149"/>
                <a:chOff x="1342876" y="1647676"/>
                <a:chExt cx="560368" cy="825149"/>
              </a:xfrm>
            </p:grpSpPr>
            <p:sp>
              <p:nvSpPr>
                <p:cNvPr id="1399" name="Google Shape;1399;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0" name="Google Shape;140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1" name="Google Shape;140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2" name="Google Shape;1402;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3" name="Google Shape;1403;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8"/>
        <p:cNvGrpSpPr/>
        <p:nvPr/>
      </p:nvGrpSpPr>
      <p:grpSpPr>
        <a:xfrm>
          <a:off x="0" y="0"/>
          <a:ext cx="0" cy="0"/>
          <a:chOff x="0" y="0"/>
          <a:chExt cx="0" cy="0"/>
        </a:xfrm>
      </p:grpSpPr>
      <p:pic>
        <p:nvPicPr>
          <p:cNvPr id="1409" name="Google Shape;1409;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0" name="Google Shape;1410;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1" name="Google Shape;1411;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2" name="Google Shape;1412;p288"/>
          <p:cNvGrpSpPr/>
          <p:nvPr/>
        </p:nvGrpSpPr>
        <p:grpSpPr>
          <a:xfrm>
            <a:off x="2805107" y="1224889"/>
            <a:ext cx="3533786" cy="3185052"/>
            <a:chOff x="2801099" y="1114361"/>
            <a:chExt cx="3533786" cy="3185052"/>
          </a:xfrm>
        </p:grpSpPr>
        <p:grpSp>
          <p:nvGrpSpPr>
            <p:cNvPr id="1413" name="Google Shape;1413;p288"/>
            <p:cNvGrpSpPr/>
            <p:nvPr/>
          </p:nvGrpSpPr>
          <p:grpSpPr>
            <a:xfrm>
              <a:off x="2801099" y="1228944"/>
              <a:ext cx="3533786" cy="2955886"/>
              <a:chOff x="2801099" y="1066147"/>
              <a:chExt cx="3533786" cy="2955886"/>
            </a:xfrm>
          </p:grpSpPr>
          <p:grpSp>
            <p:nvGrpSpPr>
              <p:cNvPr id="1414" name="Google Shape;1414;p288"/>
              <p:cNvGrpSpPr/>
              <p:nvPr/>
            </p:nvGrpSpPr>
            <p:grpSpPr>
              <a:xfrm>
                <a:off x="6252959" y="1066147"/>
                <a:ext cx="81926" cy="2955886"/>
                <a:chOff x="6252959" y="1066147"/>
                <a:chExt cx="81926" cy="2955886"/>
              </a:xfrm>
            </p:grpSpPr>
            <p:sp>
              <p:nvSpPr>
                <p:cNvPr id="1415" name="Google Shape;1415;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0" name="Google Shape;1420;p288"/>
              <p:cNvGrpSpPr/>
              <p:nvPr/>
            </p:nvGrpSpPr>
            <p:grpSpPr>
              <a:xfrm>
                <a:off x="2801099" y="1066147"/>
                <a:ext cx="81926" cy="2955886"/>
                <a:chOff x="2801099" y="1066147"/>
                <a:chExt cx="81926" cy="2955886"/>
              </a:xfrm>
            </p:grpSpPr>
            <p:sp>
              <p:nvSpPr>
                <p:cNvPr id="1421" name="Google Shape;1421;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6" name="Google Shape;1426;p288"/>
            <p:cNvGrpSpPr/>
            <p:nvPr/>
          </p:nvGrpSpPr>
          <p:grpSpPr>
            <a:xfrm>
              <a:off x="2975830" y="1114361"/>
              <a:ext cx="3184323" cy="3185052"/>
              <a:chOff x="2908735" y="1068601"/>
              <a:chExt cx="3326530" cy="3327292"/>
            </a:xfrm>
          </p:grpSpPr>
          <p:sp>
            <p:nvSpPr>
              <p:cNvPr id="1427" name="Google Shape;1427;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9" name="Google Shape;1459;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9"/>
        <p:cNvGrpSpPr/>
        <p:nvPr/>
      </p:nvGrpSpPr>
      <p:grpSpPr>
        <a:xfrm>
          <a:off x="0" y="0"/>
          <a:ext cx="0" cy="0"/>
          <a:chOff x="0" y="0"/>
          <a:chExt cx="0" cy="0"/>
        </a:xfrm>
      </p:grpSpPr>
      <p:pic>
        <p:nvPicPr>
          <p:cNvPr id="1470" name="Google Shape;1470;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1" name="Google Shape;1471;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3"/>
        <p:cNvGrpSpPr/>
        <p:nvPr/>
      </p:nvGrpSpPr>
      <p:grpSpPr>
        <a:xfrm>
          <a:off x="0" y="0"/>
          <a:ext cx="0" cy="0"/>
          <a:chOff x="0" y="0"/>
          <a:chExt cx="0" cy="0"/>
        </a:xfrm>
      </p:grpSpPr>
      <p:sp>
        <p:nvSpPr>
          <p:cNvPr id="1474" name="Google Shape;1474;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5" name="Google Shape;1475;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6" name="Google Shape;1476;p290"/>
          <p:cNvGrpSpPr/>
          <p:nvPr/>
        </p:nvGrpSpPr>
        <p:grpSpPr>
          <a:xfrm>
            <a:off x="2263140" y="1653932"/>
            <a:ext cx="4747260" cy="830997"/>
            <a:chOff x="2263140" y="1779657"/>
            <a:chExt cx="4747260" cy="830997"/>
          </a:xfrm>
        </p:grpSpPr>
        <p:cxnSp>
          <p:nvCxnSpPr>
            <p:cNvPr id="1477" name="Google Shape;1477;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8" name="Google Shape;1478;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9" name="Google Shape;1479;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0"/>
        <p:cNvGrpSpPr/>
        <p:nvPr/>
      </p:nvGrpSpPr>
      <p:grpSpPr>
        <a:xfrm>
          <a:off x="0" y="0"/>
          <a:ext cx="0" cy="0"/>
          <a:chOff x="0" y="0"/>
          <a:chExt cx="0" cy="0"/>
        </a:xfrm>
      </p:grpSpPr>
      <p:sp>
        <p:nvSpPr>
          <p:cNvPr id="1481" name="Google Shape;1481;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2" name="Google Shape;1482;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3" name="Google Shape;1483;p291"/>
          <p:cNvGrpSpPr/>
          <p:nvPr/>
        </p:nvGrpSpPr>
        <p:grpSpPr>
          <a:xfrm>
            <a:off x="2263140" y="1653932"/>
            <a:ext cx="4747260" cy="830997"/>
            <a:chOff x="2263140" y="1779657"/>
            <a:chExt cx="4747260" cy="830997"/>
          </a:xfrm>
        </p:grpSpPr>
        <p:cxnSp>
          <p:nvCxnSpPr>
            <p:cNvPr id="1484" name="Google Shape;1484;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5" name="Google Shape;1485;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6" name="Google Shape;1486;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7"/>
        <p:cNvGrpSpPr/>
        <p:nvPr/>
      </p:nvGrpSpPr>
      <p:grpSpPr>
        <a:xfrm>
          <a:off x="0" y="0"/>
          <a:ext cx="0" cy="0"/>
          <a:chOff x="0" y="0"/>
          <a:chExt cx="0" cy="0"/>
        </a:xfrm>
      </p:grpSpPr>
      <p:sp>
        <p:nvSpPr>
          <p:cNvPr id="1488" name="Google Shape;1488;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9" name="Google Shape;1489;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0" name="Google Shape;1490;p292"/>
          <p:cNvGrpSpPr/>
          <p:nvPr/>
        </p:nvGrpSpPr>
        <p:grpSpPr>
          <a:xfrm>
            <a:off x="2263140" y="1653932"/>
            <a:ext cx="4747260" cy="830997"/>
            <a:chOff x="2263140" y="1779657"/>
            <a:chExt cx="4747260" cy="830997"/>
          </a:xfrm>
        </p:grpSpPr>
        <p:cxnSp>
          <p:nvCxnSpPr>
            <p:cNvPr id="1491" name="Google Shape;1491;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2" name="Google Shape;1492;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3" name="Google Shape;1493;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1"/>
        <p:cNvGrpSpPr/>
        <p:nvPr/>
      </p:nvGrpSpPr>
      <p:grpSpPr>
        <a:xfrm>
          <a:off x="0" y="0"/>
          <a:ext cx="0" cy="0"/>
          <a:chOff x="0" y="0"/>
          <a:chExt cx="0" cy="0"/>
        </a:xfrm>
      </p:grpSpPr>
      <p:pic>
        <p:nvPicPr>
          <p:cNvPr id="72" name="Google Shape;72;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3" name="Google Shape;73;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4"/>
        <p:cNvGrpSpPr/>
        <p:nvPr/>
      </p:nvGrpSpPr>
      <p:grpSpPr>
        <a:xfrm>
          <a:off x="0" y="0"/>
          <a:ext cx="0" cy="0"/>
          <a:chOff x="0" y="0"/>
          <a:chExt cx="0" cy="0"/>
        </a:xfrm>
      </p:grpSpPr>
      <p:sp>
        <p:nvSpPr>
          <p:cNvPr id="1495" name="Google Shape;1495;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6" name="Google Shape;1496;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7" name="Google Shape;1497;p293"/>
          <p:cNvGrpSpPr/>
          <p:nvPr/>
        </p:nvGrpSpPr>
        <p:grpSpPr>
          <a:xfrm>
            <a:off x="1403060" y="1183590"/>
            <a:ext cx="6337881" cy="1569620"/>
            <a:chOff x="1492092" y="1002130"/>
            <a:chExt cx="6337881" cy="1569620"/>
          </a:xfrm>
        </p:grpSpPr>
        <p:cxnSp>
          <p:nvCxnSpPr>
            <p:cNvPr id="1498" name="Google Shape;1498;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9" name="Google Shape;1499;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0" name="Google Shape;1500;p293"/>
          <p:cNvGrpSpPr/>
          <p:nvPr/>
        </p:nvGrpSpPr>
        <p:grpSpPr>
          <a:xfrm>
            <a:off x="1492092" y="3662045"/>
            <a:ext cx="6159817" cy="71120"/>
            <a:chOff x="2145983" y="2931954"/>
            <a:chExt cx="6159817" cy="71120"/>
          </a:xfrm>
        </p:grpSpPr>
        <p:sp>
          <p:nvSpPr>
            <p:cNvPr id="1501" name="Google Shape;1501;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2" name="Google Shape;1502;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3" name="Google Shape;1503;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4"/>
        <p:cNvGrpSpPr/>
        <p:nvPr/>
      </p:nvGrpSpPr>
      <p:grpSpPr>
        <a:xfrm>
          <a:off x="0" y="0"/>
          <a:ext cx="0" cy="0"/>
          <a:chOff x="0" y="0"/>
          <a:chExt cx="0" cy="0"/>
        </a:xfrm>
      </p:grpSpPr>
      <p:grpSp>
        <p:nvGrpSpPr>
          <p:cNvPr id="1505" name="Google Shape;1505;p294"/>
          <p:cNvGrpSpPr/>
          <p:nvPr/>
        </p:nvGrpSpPr>
        <p:grpSpPr>
          <a:xfrm>
            <a:off x="444" y="0"/>
            <a:ext cx="9143556" cy="5143500"/>
            <a:chOff x="444" y="317809"/>
            <a:chExt cx="9143556" cy="5143500"/>
          </a:xfrm>
        </p:grpSpPr>
        <p:pic>
          <p:nvPicPr>
            <p:cNvPr id="1506" name="Google Shape;1506;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8" name="Google Shape;1508;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9" name="Google Shape;1509;p294"/>
          <p:cNvGrpSpPr/>
          <p:nvPr/>
        </p:nvGrpSpPr>
        <p:grpSpPr>
          <a:xfrm>
            <a:off x="904073" y="1547578"/>
            <a:ext cx="7494347" cy="2133815"/>
            <a:chOff x="822793" y="1506938"/>
            <a:chExt cx="7494347" cy="2133815"/>
          </a:xfrm>
        </p:grpSpPr>
        <p:sp>
          <p:nvSpPr>
            <p:cNvPr id="1510" name="Google Shape;1510;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1" name="Google Shape;1511;p294"/>
            <p:cNvGrpSpPr/>
            <p:nvPr/>
          </p:nvGrpSpPr>
          <p:grpSpPr>
            <a:xfrm>
              <a:off x="822793" y="1506938"/>
              <a:ext cx="7391734" cy="1999241"/>
              <a:chOff x="1565910" y="1469735"/>
              <a:chExt cx="6079542" cy="2048377"/>
            </a:xfrm>
          </p:grpSpPr>
          <p:sp>
            <p:nvSpPr>
              <p:cNvPr id="1512" name="Google Shape;1512;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3" name="Google Shape;1513;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4" name="Google Shape;1514;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5"/>
        <p:cNvGrpSpPr/>
        <p:nvPr/>
      </p:nvGrpSpPr>
      <p:grpSpPr>
        <a:xfrm>
          <a:off x="0" y="0"/>
          <a:ext cx="0" cy="0"/>
          <a:chOff x="0" y="0"/>
          <a:chExt cx="0" cy="0"/>
        </a:xfrm>
      </p:grpSpPr>
      <p:grpSp>
        <p:nvGrpSpPr>
          <p:cNvPr id="1516" name="Google Shape;1516;p295"/>
          <p:cNvGrpSpPr/>
          <p:nvPr/>
        </p:nvGrpSpPr>
        <p:grpSpPr>
          <a:xfrm>
            <a:off x="444" y="0"/>
            <a:ext cx="9143556" cy="5143500"/>
            <a:chOff x="444" y="317809"/>
            <a:chExt cx="9143556" cy="5143500"/>
          </a:xfrm>
        </p:grpSpPr>
        <p:pic>
          <p:nvPicPr>
            <p:cNvPr id="1517" name="Google Shape;1517;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9" name="Google Shape;1519;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0" name="Google Shape;1520;p295"/>
          <p:cNvGrpSpPr/>
          <p:nvPr/>
        </p:nvGrpSpPr>
        <p:grpSpPr>
          <a:xfrm>
            <a:off x="904073" y="1547578"/>
            <a:ext cx="7494347" cy="2133815"/>
            <a:chOff x="822793" y="1506938"/>
            <a:chExt cx="7494347" cy="2133815"/>
          </a:xfrm>
        </p:grpSpPr>
        <p:sp>
          <p:nvSpPr>
            <p:cNvPr id="1521" name="Google Shape;1521;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2" name="Google Shape;1522;p295"/>
            <p:cNvGrpSpPr/>
            <p:nvPr/>
          </p:nvGrpSpPr>
          <p:grpSpPr>
            <a:xfrm>
              <a:off x="822793" y="1506938"/>
              <a:ext cx="7391734" cy="1999241"/>
              <a:chOff x="1565910" y="1469735"/>
              <a:chExt cx="6079542" cy="2048377"/>
            </a:xfrm>
          </p:grpSpPr>
          <p:sp>
            <p:nvSpPr>
              <p:cNvPr id="1523" name="Google Shape;1523;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4" name="Google Shape;1524;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5" name="Google Shape;1525;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6"/>
        <p:cNvGrpSpPr/>
        <p:nvPr/>
      </p:nvGrpSpPr>
      <p:grpSpPr>
        <a:xfrm>
          <a:off x="0" y="0"/>
          <a:ext cx="0" cy="0"/>
          <a:chOff x="0" y="0"/>
          <a:chExt cx="0" cy="0"/>
        </a:xfrm>
      </p:grpSpPr>
      <p:grpSp>
        <p:nvGrpSpPr>
          <p:cNvPr id="1527" name="Google Shape;1527;p296"/>
          <p:cNvGrpSpPr/>
          <p:nvPr/>
        </p:nvGrpSpPr>
        <p:grpSpPr>
          <a:xfrm>
            <a:off x="444" y="0"/>
            <a:ext cx="9143556" cy="5143500"/>
            <a:chOff x="444" y="317809"/>
            <a:chExt cx="9143556" cy="5143500"/>
          </a:xfrm>
        </p:grpSpPr>
        <p:pic>
          <p:nvPicPr>
            <p:cNvPr id="1528" name="Google Shape;1528;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0" name="Google Shape;1530;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1" name="Google Shape;1531;p296"/>
          <p:cNvGrpSpPr/>
          <p:nvPr/>
        </p:nvGrpSpPr>
        <p:grpSpPr>
          <a:xfrm>
            <a:off x="904073" y="1547578"/>
            <a:ext cx="7494347" cy="2133815"/>
            <a:chOff x="822793" y="1506938"/>
            <a:chExt cx="7494347" cy="2133815"/>
          </a:xfrm>
        </p:grpSpPr>
        <p:sp>
          <p:nvSpPr>
            <p:cNvPr id="1532" name="Google Shape;1532;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3" name="Google Shape;1533;p296"/>
            <p:cNvGrpSpPr/>
            <p:nvPr/>
          </p:nvGrpSpPr>
          <p:grpSpPr>
            <a:xfrm>
              <a:off x="822793" y="1506938"/>
              <a:ext cx="7391734" cy="1999241"/>
              <a:chOff x="1565910" y="1469735"/>
              <a:chExt cx="6079542" cy="2048377"/>
            </a:xfrm>
          </p:grpSpPr>
          <p:sp>
            <p:nvSpPr>
              <p:cNvPr id="1534" name="Google Shape;1534;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5" name="Google Shape;1535;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6" name="Google Shape;1536;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7"/>
        <p:cNvGrpSpPr/>
        <p:nvPr/>
      </p:nvGrpSpPr>
      <p:grpSpPr>
        <a:xfrm>
          <a:off x="0" y="0"/>
          <a:ext cx="0" cy="0"/>
          <a:chOff x="0" y="0"/>
          <a:chExt cx="0" cy="0"/>
        </a:xfrm>
      </p:grpSpPr>
      <p:grpSp>
        <p:nvGrpSpPr>
          <p:cNvPr id="1538" name="Google Shape;1538;p297"/>
          <p:cNvGrpSpPr/>
          <p:nvPr/>
        </p:nvGrpSpPr>
        <p:grpSpPr>
          <a:xfrm>
            <a:off x="444" y="0"/>
            <a:ext cx="9143556" cy="5143500"/>
            <a:chOff x="444" y="317809"/>
            <a:chExt cx="9143556" cy="5143500"/>
          </a:xfrm>
        </p:grpSpPr>
        <p:pic>
          <p:nvPicPr>
            <p:cNvPr id="1539" name="Google Shape;1539;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1" name="Google Shape;1541;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2" name="Google Shape;1542;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3" name="Google Shape;1543;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5" name="Google Shape;1545;p297"/>
          <p:cNvGrpSpPr/>
          <p:nvPr/>
        </p:nvGrpSpPr>
        <p:grpSpPr>
          <a:xfrm>
            <a:off x="1985011" y="1602036"/>
            <a:ext cx="502919" cy="45719"/>
            <a:chOff x="1985011" y="1602036"/>
            <a:chExt cx="502919" cy="45719"/>
          </a:xfrm>
        </p:grpSpPr>
        <p:sp>
          <p:nvSpPr>
            <p:cNvPr id="1546" name="Google Shape;1546;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0" name="Google Shape;1550;p297"/>
          <p:cNvGrpSpPr/>
          <p:nvPr/>
        </p:nvGrpSpPr>
        <p:grpSpPr>
          <a:xfrm>
            <a:off x="6656071" y="3518606"/>
            <a:ext cx="502919" cy="45719"/>
            <a:chOff x="6656071" y="3518606"/>
            <a:chExt cx="502919" cy="45719"/>
          </a:xfrm>
        </p:grpSpPr>
        <p:sp>
          <p:nvSpPr>
            <p:cNvPr id="1551" name="Google Shape;1551;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5" name="Google Shape;1555;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6"/>
        <p:cNvGrpSpPr/>
        <p:nvPr/>
      </p:nvGrpSpPr>
      <p:grpSpPr>
        <a:xfrm>
          <a:off x="0" y="0"/>
          <a:ext cx="0" cy="0"/>
          <a:chOff x="0" y="0"/>
          <a:chExt cx="0" cy="0"/>
        </a:xfrm>
      </p:grpSpPr>
      <p:grpSp>
        <p:nvGrpSpPr>
          <p:cNvPr id="1557" name="Google Shape;1557;p298"/>
          <p:cNvGrpSpPr/>
          <p:nvPr/>
        </p:nvGrpSpPr>
        <p:grpSpPr>
          <a:xfrm>
            <a:off x="444" y="0"/>
            <a:ext cx="9143556" cy="5143500"/>
            <a:chOff x="444" y="317809"/>
            <a:chExt cx="9143556" cy="5143500"/>
          </a:xfrm>
        </p:grpSpPr>
        <p:pic>
          <p:nvPicPr>
            <p:cNvPr id="1558" name="Google Shape;1558;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0" name="Google Shape;1560;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1" name="Google Shape;1561;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4" name="Google Shape;1564;p298"/>
          <p:cNvGrpSpPr/>
          <p:nvPr/>
        </p:nvGrpSpPr>
        <p:grpSpPr>
          <a:xfrm>
            <a:off x="1985011" y="1602036"/>
            <a:ext cx="502919" cy="45719"/>
            <a:chOff x="1985011" y="1602036"/>
            <a:chExt cx="502919" cy="45719"/>
          </a:xfrm>
        </p:grpSpPr>
        <p:sp>
          <p:nvSpPr>
            <p:cNvPr id="1565" name="Google Shape;1565;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9" name="Google Shape;1569;p298"/>
          <p:cNvGrpSpPr/>
          <p:nvPr/>
        </p:nvGrpSpPr>
        <p:grpSpPr>
          <a:xfrm>
            <a:off x="6656071" y="3518606"/>
            <a:ext cx="502919" cy="45719"/>
            <a:chOff x="6656071" y="3518606"/>
            <a:chExt cx="502919" cy="45719"/>
          </a:xfrm>
        </p:grpSpPr>
        <p:sp>
          <p:nvSpPr>
            <p:cNvPr id="1570" name="Google Shape;1570;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4" name="Google Shape;1574;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5"/>
        <p:cNvGrpSpPr/>
        <p:nvPr/>
      </p:nvGrpSpPr>
      <p:grpSpPr>
        <a:xfrm>
          <a:off x="0" y="0"/>
          <a:ext cx="0" cy="0"/>
          <a:chOff x="0" y="0"/>
          <a:chExt cx="0" cy="0"/>
        </a:xfrm>
      </p:grpSpPr>
      <p:grpSp>
        <p:nvGrpSpPr>
          <p:cNvPr id="1576" name="Google Shape;1576;p299"/>
          <p:cNvGrpSpPr/>
          <p:nvPr/>
        </p:nvGrpSpPr>
        <p:grpSpPr>
          <a:xfrm>
            <a:off x="444" y="0"/>
            <a:ext cx="9143556" cy="5143500"/>
            <a:chOff x="444" y="317809"/>
            <a:chExt cx="9143556" cy="5143500"/>
          </a:xfrm>
        </p:grpSpPr>
        <p:pic>
          <p:nvPicPr>
            <p:cNvPr id="1577" name="Google Shape;1577;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9" name="Google Shape;1579;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0" name="Google Shape;1580;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3" name="Google Shape;1583;p299"/>
          <p:cNvGrpSpPr/>
          <p:nvPr/>
        </p:nvGrpSpPr>
        <p:grpSpPr>
          <a:xfrm>
            <a:off x="1985011" y="1602036"/>
            <a:ext cx="502919" cy="45719"/>
            <a:chOff x="1985011" y="1602036"/>
            <a:chExt cx="502919" cy="45719"/>
          </a:xfrm>
        </p:grpSpPr>
        <p:sp>
          <p:nvSpPr>
            <p:cNvPr id="1584" name="Google Shape;1584;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8" name="Google Shape;1588;p299"/>
          <p:cNvGrpSpPr/>
          <p:nvPr/>
        </p:nvGrpSpPr>
        <p:grpSpPr>
          <a:xfrm>
            <a:off x="6656071" y="3518606"/>
            <a:ext cx="502919" cy="45719"/>
            <a:chOff x="6656071" y="3518606"/>
            <a:chExt cx="502919" cy="45719"/>
          </a:xfrm>
        </p:grpSpPr>
        <p:sp>
          <p:nvSpPr>
            <p:cNvPr id="1589" name="Google Shape;1589;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3" name="Google Shape;1593;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4"/>
        <p:cNvGrpSpPr/>
        <p:nvPr/>
      </p:nvGrpSpPr>
      <p:grpSpPr>
        <a:xfrm>
          <a:off x="0" y="0"/>
          <a:ext cx="0" cy="0"/>
          <a:chOff x="0" y="0"/>
          <a:chExt cx="0" cy="0"/>
        </a:xfrm>
      </p:grpSpPr>
      <p:sp>
        <p:nvSpPr>
          <p:cNvPr id="1595" name="Google Shape;1595;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6" name="Google Shape;1596;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7" name="Google Shape;1597;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8" name="Google Shape;1598;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9" name="Google Shape;1599;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0"/>
        <p:cNvGrpSpPr/>
        <p:nvPr/>
      </p:nvGrpSpPr>
      <p:grpSpPr>
        <a:xfrm>
          <a:off x="0" y="0"/>
          <a:ext cx="0" cy="0"/>
          <a:chOff x="0" y="0"/>
          <a:chExt cx="0" cy="0"/>
        </a:xfrm>
      </p:grpSpPr>
      <p:sp>
        <p:nvSpPr>
          <p:cNvPr id="1601" name="Google Shape;1601;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2" name="Google Shape;1602;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3" name="Google Shape;1603;p301"/>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04" name="Google Shape;1604;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5" name="Google Shape;1605;p301"/>
          <p:cNvGrpSpPr/>
          <p:nvPr/>
        </p:nvGrpSpPr>
        <p:grpSpPr>
          <a:xfrm>
            <a:off x="724005" y="301093"/>
            <a:ext cx="2665754" cy="542340"/>
            <a:chOff x="5567543" y="349969"/>
            <a:chExt cx="2665754" cy="542340"/>
          </a:xfrm>
        </p:grpSpPr>
        <p:sp>
          <p:nvSpPr>
            <p:cNvPr id="1606" name="Google Shape;1606;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7" name="Google Shape;1607;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8" name="Google Shape;1608;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9"/>
        <p:cNvGrpSpPr/>
        <p:nvPr/>
      </p:nvGrpSpPr>
      <p:grpSpPr>
        <a:xfrm>
          <a:off x="0" y="0"/>
          <a:ext cx="0" cy="0"/>
          <a:chOff x="0" y="0"/>
          <a:chExt cx="0" cy="0"/>
        </a:xfrm>
      </p:grpSpPr>
      <p:sp>
        <p:nvSpPr>
          <p:cNvPr id="1610" name="Google Shape;1610;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2"/>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13" name="Google Shape;1613;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4" name="Google Shape;1614;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5" name="Google Shape;1615;p302"/>
          <p:cNvGrpSpPr/>
          <p:nvPr/>
        </p:nvGrpSpPr>
        <p:grpSpPr>
          <a:xfrm>
            <a:off x="724005" y="301093"/>
            <a:ext cx="2665754" cy="542340"/>
            <a:chOff x="5567543" y="349969"/>
            <a:chExt cx="2665754" cy="542340"/>
          </a:xfrm>
        </p:grpSpPr>
        <p:sp>
          <p:nvSpPr>
            <p:cNvPr id="1616" name="Google Shape;1616;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7" name="Google Shape;1617;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8" name="Google Shape;1618;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8"/>
        <p:cNvGrpSpPr/>
        <p:nvPr/>
      </p:nvGrpSpPr>
      <p:grpSpPr>
        <a:xfrm>
          <a:off x="0" y="0"/>
          <a:ext cx="0" cy="0"/>
          <a:chOff x="0" y="0"/>
          <a:chExt cx="0" cy="0"/>
        </a:xfrm>
      </p:grpSpPr>
      <p:pic>
        <p:nvPicPr>
          <p:cNvPr id="79" name="Google Shape;79;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0" name="Google Shape;80;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1" name="Google Shape;81;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 name="Google Shape;82;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9"/>
        <p:cNvGrpSpPr/>
        <p:nvPr/>
      </p:nvGrpSpPr>
      <p:grpSpPr>
        <a:xfrm>
          <a:off x="0" y="0"/>
          <a:ext cx="0" cy="0"/>
          <a:chOff x="0" y="0"/>
          <a:chExt cx="0" cy="0"/>
        </a:xfrm>
      </p:grpSpPr>
      <p:sp>
        <p:nvSpPr>
          <p:cNvPr id="1620" name="Google Shape;1620;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1" name="Google Shape;1621;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2" name="Google Shape;1622;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3" name="Google Shape;1623;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4" name="Google Shape;1624;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5" name="Google Shape;1625;p303"/>
          <p:cNvSpPr>
            <a:spLocks noGrp="1"/>
          </p:cNvSpPr>
          <p:nvPr>
            <p:ph type="pic" idx="2"/>
          </p:nvPr>
        </p:nvSpPr>
        <p:spPr>
          <a:xfrm>
            <a:off x="-1" y="1166963"/>
            <a:ext cx="4113765" cy="3976533"/>
          </a:xfrm>
          <a:prstGeom prst="rect">
            <a:avLst/>
          </a:prstGeom>
          <a:noFill/>
          <a:ln>
            <a:noFill/>
          </a:ln>
        </p:spPr>
      </p:sp>
      <p:sp>
        <p:nvSpPr>
          <p:cNvPr id="1626" name="Google Shape;1626;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7"/>
        <p:cNvGrpSpPr/>
        <p:nvPr/>
      </p:nvGrpSpPr>
      <p:grpSpPr>
        <a:xfrm>
          <a:off x="0" y="0"/>
          <a:ext cx="0" cy="0"/>
          <a:chOff x="0" y="0"/>
          <a:chExt cx="0" cy="0"/>
        </a:xfrm>
      </p:grpSpPr>
      <p:sp>
        <p:nvSpPr>
          <p:cNvPr id="1628" name="Google Shape;1628;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9" name="Google Shape;1629;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0" name="Google Shape;1630;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3" name="Google Shape;1633;p304"/>
          <p:cNvSpPr>
            <a:spLocks noGrp="1"/>
          </p:cNvSpPr>
          <p:nvPr>
            <p:ph type="pic" idx="2"/>
          </p:nvPr>
        </p:nvSpPr>
        <p:spPr>
          <a:xfrm>
            <a:off x="-1" y="1166963"/>
            <a:ext cx="4113765" cy="3976533"/>
          </a:xfrm>
          <a:prstGeom prst="rect">
            <a:avLst/>
          </a:prstGeom>
          <a:noFill/>
          <a:ln>
            <a:noFill/>
          </a:ln>
        </p:spPr>
      </p:sp>
      <p:cxnSp>
        <p:nvCxnSpPr>
          <p:cNvPr id="1634" name="Google Shape;1634;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5" name="Google Shape;1635;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6"/>
        <p:cNvGrpSpPr/>
        <p:nvPr/>
      </p:nvGrpSpPr>
      <p:grpSpPr>
        <a:xfrm>
          <a:off x="0" y="0"/>
          <a:ext cx="0" cy="0"/>
          <a:chOff x="0" y="0"/>
          <a:chExt cx="0" cy="0"/>
        </a:xfrm>
      </p:grpSpPr>
      <p:sp>
        <p:nvSpPr>
          <p:cNvPr id="1637" name="Google Shape;1637;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8" name="Google Shape;1638;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0" name="Google Shape;1640;p305"/>
          <p:cNvSpPr>
            <a:spLocks noGrp="1"/>
          </p:cNvSpPr>
          <p:nvPr>
            <p:ph type="pic" idx="2"/>
          </p:nvPr>
        </p:nvSpPr>
        <p:spPr>
          <a:xfrm>
            <a:off x="-1" y="1166963"/>
            <a:ext cx="4113765" cy="3976533"/>
          </a:xfrm>
          <a:prstGeom prst="rect">
            <a:avLst/>
          </a:prstGeom>
          <a:noFill/>
          <a:ln>
            <a:noFill/>
          </a:ln>
        </p:spPr>
      </p:sp>
      <p:cxnSp>
        <p:nvCxnSpPr>
          <p:cNvPr id="1641" name="Google Shape;1641;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2" name="Google Shape;1642;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3"/>
        <p:cNvGrpSpPr/>
        <p:nvPr/>
      </p:nvGrpSpPr>
      <p:grpSpPr>
        <a:xfrm>
          <a:off x="0" y="0"/>
          <a:ext cx="0" cy="0"/>
          <a:chOff x="0" y="0"/>
          <a:chExt cx="0" cy="0"/>
        </a:xfrm>
      </p:grpSpPr>
      <p:sp>
        <p:nvSpPr>
          <p:cNvPr id="1644" name="Google Shape;1644;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5" name="Google Shape;1645;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7" name="Google Shape;1647;p306"/>
          <p:cNvSpPr>
            <a:spLocks noGrp="1"/>
          </p:cNvSpPr>
          <p:nvPr>
            <p:ph type="pic" idx="2"/>
          </p:nvPr>
        </p:nvSpPr>
        <p:spPr>
          <a:xfrm>
            <a:off x="-1" y="1166963"/>
            <a:ext cx="4113765" cy="3976533"/>
          </a:xfrm>
          <a:prstGeom prst="rect">
            <a:avLst/>
          </a:prstGeom>
          <a:noFill/>
          <a:ln>
            <a:noFill/>
          </a:ln>
        </p:spPr>
      </p:sp>
      <p:cxnSp>
        <p:nvCxnSpPr>
          <p:cNvPr id="1648" name="Google Shape;1648;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9" name="Google Shape;1649;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0"/>
        <p:cNvGrpSpPr/>
        <p:nvPr/>
      </p:nvGrpSpPr>
      <p:grpSpPr>
        <a:xfrm>
          <a:off x="0" y="0"/>
          <a:ext cx="0" cy="0"/>
          <a:chOff x="0" y="0"/>
          <a:chExt cx="0" cy="0"/>
        </a:xfrm>
      </p:grpSpPr>
      <p:pic>
        <p:nvPicPr>
          <p:cNvPr id="1651" name="Google Shape;1651;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2" name="Google Shape;1652;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3" name="Google Shape;1653;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4" name="Google Shape;1654;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5" name="Google Shape;1655;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6"/>
        <p:cNvGrpSpPr/>
        <p:nvPr/>
      </p:nvGrpSpPr>
      <p:grpSpPr>
        <a:xfrm>
          <a:off x="0" y="0"/>
          <a:ext cx="0" cy="0"/>
          <a:chOff x="0" y="0"/>
          <a:chExt cx="0" cy="0"/>
        </a:xfrm>
      </p:grpSpPr>
      <p:pic>
        <p:nvPicPr>
          <p:cNvPr id="1657" name="Google Shape;1657;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8" name="Google Shape;1658;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9" name="Google Shape;1659;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0" name="Google Shape;1660;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1" name="Google Shape;1661;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2"/>
        <p:cNvGrpSpPr/>
        <p:nvPr/>
      </p:nvGrpSpPr>
      <p:grpSpPr>
        <a:xfrm>
          <a:off x="0" y="0"/>
          <a:ext cx="0" cy="0"/>
          <a:chOff x="0" y="0"/>
          <a:chExt cx="0" cy="0"/>
        </a:xfrm>
      </p:grpSpPr>
      <p:sp>
        <p:nvSpPr>
          <p:cNvPr id="1663" name="Google Shape;1663;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4" name="Google Shape;1664;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5" name="Google Shape;1665;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6" name="Google Shape;1666;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7" name="Google Shape;1667;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8" name="Google Shape;1668;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9"/>
        <p:cNvGrpSpPr/>
        <p:nvPr/>
      </p:nvGrpSpPr>
      <p:grpSpPr>
        <a:xfrm>
          <a:off x="0" y="0"/>
          <a:ext cx="0" cy="0"/>
          <a:chOff x="0" y="0"/>
          <a:chExt cx="0" cy="0"/>
        </a:xfrm>
      </p:grpSpPr>
      <p:pic>
        <p:nvPicPr>
          <p:cNvPr id="1670" name="Google Shape;1670;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1" name="Google Shape;1671;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2" name="Google Shape;1672;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73"/>
        <p:cNvGrpSpPr/>
        <p:nvPr/>
      </p:nvGrpSpPr>
      <p:grpSpPr>
        <a:xfrm>
          <a:off x="0" y="0"/>
          <a:ext cx="0" cy="0"/>
          <a:chOff x="0" y="0"/>
          <a:chExt cx="0" cy="0"/>
        </a:xfrm>
      </p:grpSpPr>
      <p:sp>
        <p:nvSpPr>
          <p:cNvPr id="1674" name="Google Shape;1674;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5" name="Google Shape;1675;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6" name="Google Shape;1676;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77" name="Google Shape;1677;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78"/>
        <p:cNvGrpSpPr/>
        <p:nvPr/>
      </p:nvGrpSpPr>
      <p:grpSpPr>
        <a:xfrm>
          <a:off x="0" y="0"/>
          <a:ext cx="0" cy="0"/>
          <a:chOff x="0" y="0"/>
          <a:chExt cx="0" cy="0"/>
        </a:xfrm>
      </p:grpSpPr>
      <p:sp>
        <p:nvSpPr>
          <p:cNvPr id="1679" name="Google Shape;1679;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0" name="Google Shape;1680;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81" name="Google Shape;1681;p313"/>
          <p:cNvGrpSpPr/>
          <p:nvPr/>
        </p:nvGrpSpPr>
        <p:grpSpPr>
          <a:xfrm>
            <a:off x="3907491" y="3547977"/>
            <a:ext cx="1329018" cy="71718"/>
            <a:chOff x="3907491" y="3547977"/>
            <a:chExt cx="1329018" cy="71718"/>
          </a:xfrm>
        </p:grpSpPr>
        <p:sp>
          <p:nvSpPr>
            <p:cNvPr id="1682" name="Google Shape;1682;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3" name="Google Shape;1683;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4" name="Google Shape;1684;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5" name="Google Shape;1685;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6" name="Google Shape;1686;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7" name="Google Shape;1687;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8" name="Google Shape;1688;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9" name="Google Shape;1689;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0" name="Google Shape;1690;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1" name="Google Shape;1691;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692" name="Google Shape;1692;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ishorekumarkk11/Text-editor"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209"/>
          <p:cNvSpPr txBox="1">
            <a:spLocks noGrp="1"/>
          </p:cNvSpPr>
          <p:nvPr>
            <p:ph type="body" idx="1"/>
          </p:nvPr>
        </p:nvSpPr>
        <p:spPr>
          <a:xfrm>
            <a:off x="0" y="2703474"/>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“WriteCalc”</a:t>
            </a:r>
            <a:endParaRPr>
              <a:latin typeface="Times New Roman"/>
              <a:ea typeface="Times New Roman"/>
              <a:cs typeface="Times New Roman"/>
              <a:sym typeface="Times New Roman"/>
            </a:endParaRPr>
          </a:p>
        </p:txBody>
      </p:sp>
      <p:sp>
        <p:nvSpPr>
          <p:cNvPr id="1824" name="Google Shape;1824;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Task - 2</a:t>
            </a:r>
            <a:endParaRPr>
              <a:latin typeface="Times New Roman"/>
              <a:ea typeface="Times New Roman"/>
              <a:cs typeface="Times New Roman"/>
              <a:sym typeface="Times New Roman"/>
            </a:endParaRPr>
          </a:p>
        </p:txBody>
      </p:sp>
      <p:graphicFrame>
        <p:nvGraphicFramePr>
          <p:cNvPr id="1825" name="Google Shape;1825;p209"/>
          <p:cNvGraphicFramePr/>
          <p:nvPr>
            <p:extLst>
              <p:ext uri="{D42A27DB-BD31-4B8C-83A1-F6EECF244321}">
                <p14:modId xmlns:p14="http://schemas.microsoft.com/office/powerpoint/2010/main" val="1082553771"/>
              </p:ext>
            </p:extLst>
          </p:nvPr>
        </p:nvGraphicFramePr>
        <p:xfrm>
          <a:off x="80210" y="4119115"/>
          <a:ext cx="4639274" cy="910085"/>
        </p:xfrm>
        <a:graphic>
          <a:graphicData uri="http://schemas.openxmlformats.org/drawingml/2006/table">
            <a:tbl>
              <a:tblPr>
                <a:noFill/>
                <a:tableStyleId>{3FFD4044-D93A-4F5B-ADDF-483D9A49E003}</a:tableStyleId>
              </a:tblPr>
              <a:tblGrid>
                <a:gridCol w="1553013">
                  <a:extLst>
                    <a:ext uri="{9D8B030D-6E8A-4147-A177-3AD203B41FA5}">
                      <a16:colId xmlns:a16="http://schemas.microsoft.com/office/drawing/2014/main" xmlns="" val="20000"/>
                    </a:ext>
                  </a:extLst>
                </a:gridCol>
                <a:gridCol w="2073837">
                  <a:extLst>
                    <a:ext uri="{9D8B030D-6E8A-4147-A177-3AD203B41FA5}">
                      <a16:colId xmlns:a16="http://schemas.microsoft.com/office/drawing/2014/main" xmlns="" val="20001"/>
                    </a:ext>
                  </a:extLst>
                </a:gridCol>
                <a:gridCol w="1012424">
                  <a:extLst>
                    <a:ext uri="{9D8B030D-6E8A-4147-A177-3AD203B41FA5}">
                      <a16:colId xmlns:a16="http://schemas.microsoft.com/office/drawing/2014/main" xmlns="" val="20002"/>
                    </a:ext>
                  </a:extLst>
                </a:gridCol>
              </a:tblGrid>
              <a:tr h="404779">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latin typeface="Times New Roman"/>
                          <a:ea typeface="Times New Roman"/>
                          <a:cs typeface="Times New Roman"/>
                          <a:sym typeface="Times New Roman"/>
                        </a:rPr>
                        <a:t>LMS Username</a:t>
                      </a:r>
                      <a:endParaRPr sz="1400" b="1" u="none" strike="noStrike" cap="none" dirty="0">
                        <a:solidFill>
                          <a:schemeClr val="lt2"/>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a:ea typeface="Times New Roman"/>
                          <a:cs typeface="Times New Roman"/>
                          <a:sym typeface="Times New Roman"/>
                        </a:rPr>
                        <a:t>Name </a:t>
                      </a:r>
                      <a:endParaRPr sz="1400" b="1" u="none" strike="noStrike" cap="none">
                        <a:solidFill>
                          <a:schemeClr val="lt2"/>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latin typeface="Times New Roman"/>
                          <a:ea typeface="Times New Roman"/>
                          <a:cs typeface="Times New Roman"/>
                          <a:sym typeface="Times New Roman"/>
                        </a:rPr>
                        <a:t>Batch </a:t>
                      </a:r>
                      <a:endParaRPr sz="1400" b="1" u="none" strike="noStrike" cap="none" dirty="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xmlns="" val="10000"/>
                  </a:ext>
                </a:extLst>
              </a:tr>
              <a:tr h="50530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smtClean="0">
                          <a:solidFill>
                            <a:schemeClr val="dk2"/>
                          </a:solidFill>
                          <a:latin typeface="Times New Roman"/>
                          <a:ea typeface="Times New Roman"/>
                          <a:cs typeface="Times New Roman"/>
                          <a:sym typeface="Times New Roman"/>
                        </a:rPr>
                        <a:t>2113a55320</a:t>
                      </a:r>
                      <a:endParaRPr sz="1400" u="none" strike="noStrike" cap="none" dirty="0">
                        <a:solidFill>
                          <a:schemeClr val="dk2"/>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smtClean="0">
                          <a:solidFill>
                            <a:schemeClr val="dk2"/>
                          </a:solidFill>
                          <a:latin typeface="Times New Roman"/>
                          <a:ea typeface="Times New Roman"/>
                          <a:cs typeface="Times New Roman"/>
                          <a:sym typeface="Times New Roman"/>
                        </a:rPr>
                        <a:t>KHALEELUR</a:t>
                      </a:r>
                      <a:r>
                        <a:rPr lang="en-US" sz="1200" u="none" strike="noStrike" cap="none" baseline="0" dirty="0" smtClean="0">
                          <a:solidFill>
                            <a:schemeClr val="dk2"/>
                          </a:solidFill>
                          <a:latin typeface="Times New Roman"/>
                          <a:ea typeface="Times New Roman"/>
                          <a:cs typeface="Times New Roman"/>
                          <a:sym typeface="Times New Roman"/>
                        </a:rPr>
                        <a:t> RAHMAN M</a:t>
                      </a:r>
                      <a:endParaRPr sz="1200" u="none" strike="noStrike" cap="none" dirty="0">
                        <a:solidFill>
                          <a:schemeClr val="dk2"/>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dk2"/>
                          </a:solidFill>
                          <a:latin typeface="Times New Roman"/>
                          <a:ea typeface="Times New Roman"/>
                          <a:cs typeface="Times New Roman"/>
                          <a:sym typeface="Times New Roman"/>
                        </a:rPr>
                        <a:t>A55</a:t>
                      </a:r>
                      <a:endParaRPr sz="1400" u="none" strike="noStrike" cap="none" dirty="0">
                        <a:solidFill>
                          <a:schemeClr val="dk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xmlns=""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b="0">
                <a:solidFill>
                  <a:schemeClr val="lt2"/>
                </a:solidFill>
                <a:latin typeface="Times New Roman"/>
                <a:ea typeface="Times New Roman"/>
                <a:cs typeface="Times New Roman"/>
                <a:sym typeface="Times New Roman"/>
              </a:rPr>
              <a:t>Simple Calc</a:t>
            </a:r>
            <a:endParaRPr sz="1829" b="0">
              <a:solidFill>
                <a:schemeClr val="lt2"/>
              </a:solidFill>
              <a:latin typeface="Times New Roman"/>
              <a:ea typeface="Times New Roman"/>
              <a:cs typeface="Times New Roman"/>
              <a:sym typeface="Times New Roman"/>
            </a:endParaRPr>
          </a:p>
        </p:txBody>
      </p:sp>
      <p:sp>
        <p:nvSpPr>
          <p:cNvPr id="1831" name="Google Shape;1831;p210"/>
          <p:cNvSpPr txBox="1">
            <a:spLocks noGrp="1"/>
          </p:cNvSpPr>
          <p:nvPr>
            <p:ph type="body" idx="1"/>
          </p:nvPr>
        </p:nvSpPr>
        <p:spPr>
          <a:xfrm>
            <a:off x="23413" y="1295652"/>
            <a:ext cx="4548587" cy="3036421"/>
          </a:xfrm>
          <a:prstGeom prst="rect">
            <a:avLst/>
          </a:prstGeom>
          <a:noFill/>
          <a:ln>
            <a:noFill/>
          </a:ln>
        </p:spPr>
        <p:txBody>
          <a:bodyPr spcFirstLastPara="1" wrap="square" lIns="91425" tIns="45700" rIns="91425" bIns="45700" anchor="t" anchorCtr="0">
            <a:noAutofit/>
          </a:bodyPr>
          <a:lstStyle/>
          <a:p>
            <a:pPr marL="457200" lvl="0" indent="-317500" algn="just" rtl="0">
              <a:lnSpc>
                <a:spcPct val="100000"/>
              </a:lnSpc>
              <a:spcBef>
                <a:spcPts val="0"/>
              </a:spcBef>
              <a:spcAft>
                <a:spcPts val="0"/>
              </a:spcAft>
              <a:buSzPts val="1400"/>
              <a:buChar char="▪"/>
            </a:pPr>
            <a:r>
              <a:rPr lang="en-US" sz="1100">
                <a:latin typeface="Times New Roman"/>
                <a:ea typeface="Times New Roman"/>
                <a:cs typeface="Times New Roman"/>
                <a:sym typeface="Times New Roman"/>
              </a:rPr>
              <a:t>Simple </a:t>
            </a:r>
            <a:r>
              <a:rPr lang="en-US" sz="1100">
                <a:solidFill>
                  <a:schemeClr val="lt1"/>
                </a:solidFill>
                <a:latin typeface="Times New Roman"/>
                <a:ea typeface="Times New Roman"/>
                <a:cs typeface="Times New Roman"/>
                <a:sym typeface="Times New Roman"/>
              </a:rPr>
              <a:t>Calc is a simple calculator and text editor web page is a basic application </a:t>
            </a:r>
            <a:r>
              <a:rPr lang="en-US" sz="1100">
                <a:latin typeface="Times New Roman"/>
                <a:ea typeface="Times New Roman"/>
                <a:cs typeface="Times New Roman"/>
                <a:sym typeface="Times New Roman"/>
              </a:rPr>
              <a:t>that allows users to perform simple arithmetic operations and manipulate text content on a web page. </a:t>
            </a:r>
            <a:endParaRPr/>
          </a:p>
          <a:p>
            <a:pPr marL="457200" lvl="0" indent="-317500" algn="just" rtl="0">
              <a:lnSpc>
                <a:spcPct val="100000"/>
              </a:lnSpc>
              <a:spcBef>
                <a:spcPts val="0"/>
              </a:spcBef>
              <a:spcAft>
                <a:spcPts val="0"/>
              </a:spcAft>
              <a:buSzPts val="1400"/>
              <a:buChar char="▪"/>
            </a:pPr>
            <a:r>
              <a:rPr lang="en-US" sz="1100">
                <a:latin typeface="Times New Roman"/>
                <a:ea typeface="Times New Roman"/>
                <a:cs typeface="Times New Roman"/>
                <a:sym typeface="Times New Roman"/>
              </a:rPr>
              <a:t>The calculator component allows users to perform basic calculations such as addition, subtraction, multiplication, and division. </a:t>
            </a:r>
            <a:endParaRPr/>
          </a:p>
          <a:p>
            <a:pPr marL="457200" lvl="0" indent="-317500" algn="just" rtl="0">
              <a:lnSpc>
                <a:spcPct val="100000"/>
              </a:lnSpc>
              <a:spcBef>
                <a:spcPts val="0"/>
              </a:spcBef>
              <a:spcAft>
                <a:spcPts val="0"/>
              </a:spcAft>
              <a:buSzPts val="1400"/>
              <a:buChar char="▪"/>
            </a:pPr>
            <a:r>
              <a:rPr lang="en-US" sz="1100">
                <a:latin typeface="Times New Roman"/>
                <a:ea typeface="Times New Roman"/>
                <a:cs typeface="Times New Roman"/>
                <a:sym typeface="Times New Roman"/>
              </a:rPr>
              <a:t>The text editor component provides basic functionalities such as text formatting options like bold, italic, and underline, as well as text alignment options like left, center, and right.</a:t>
            </a:r>
            <a:endParaRPr/>
          </a:p>
          <a:p>
            <a:pPr marL="457200" lvl="0" indent="-317500" algn="just" rtl="0">
              <a:lnSpc>
                <a:spcPct val="100000"/>
              </a:lnSpc>
              <a:spcBef>
                <a:spcPts val="0"/>
              </a:spcBef>
              <a:spcAft>
                <a:spcPts val="0"/>
              </a:spcAft>
              <a:buSzPts val="1400"/>
              <a:buChar char="▪"/>
            </a:pPr>
            <a:r>
              <a:rPr lang="en-US" sz="1100">
                <a:latin typeface="Times New Roman"/>
                <a:ea typeface="Times New Roman"/>
                <a:cs typeface="Times New Roman"/>
                <a:sym typeface="Times New Roman"/>
              </a:rPr>
              <a:t>The calculator and text editor components are both implemented using HTML, CSS, and JavaScript, which are standard web development technologies. The interface is intuitive, with buttons and text input fields that are easy to understand and use.</a:t>
            </a:r>
            <a:endParaRPr/>
          </a:p>
          <a:p>
            <a:pPr marL="457200" lvl="0" indent="-317500" algn="just" rtl="0">
              <a:lnSpc>
                <a:spcPct val="100000"/>
              </a:lnSpc>
              <a:spcBef>
                <a:spcPts val="0"/>
              </a:spcBef>
              <a:spcAft>
                <a:spcPts val="0"/>
              </a:spcAft>
              <a:buSzPts val="1400"/>
              <a:buChar char="▪"/>
            </a:pPr>
            <a:r>
              <a:rPr lang="en-US" sz="1100">
                <a:latin typeface="Times New Roman"/>
                <a:ea typeface="Times New Roman"/>
                <a:cs typeface="Times New Roman"/>
                <a:sym typeface="Times New Roman"/>
              </a:rPr>
              <a:t>Overall, Simple Calc is a useful tool for individuals who need to perform basic calculations and manipulate text content on a web page. It can be used for a variety of purposes, such as taking notes, writing memos, or performing quick calculations, making it a versatile and valuable addition to any web application</a:t>
            </a:r>
            <a:endParaRPr/>
          </a:p>
          <a:p>
            <a:pPr marL="285750" lvl="0" indent="-196850" algn="just" rtl="0">
              <a:lnSpc>
                <a:spcPct val="100000"/>
              </a:lnSpc>
              <a:spcBef>
                <a:spcPts val="0"/>
              </a:spcBef>
              <a:spcAft>
                <a:spcPts val="0"/>
              </a:spcAft>
              <a:buClr>
                <a:schemeClr val="lt1"/>
              </a:buClr>
              <a:buSzPts val="1400"/>
              <a:buFont typeface="EB Garamond Medium"/>
              <a:buNone/>
            </a:pPr>
            <a:endParaRPr sz="1100">
              <a:latin typeface="Times New Roman"/>
              <a:ea typeface="Times New Roman"/>
              <a:cs typeface="Times New Roman"/>
              <a:sym typeface="Times New Roman"/>
            </a:endParaRPr>
          </a:p>
        </p:txBody>
      </p:sp>
      <p:pic>
        <p:nvPicPr>
          <p:cNvPr id="1832" name="Google Shape;1832;p210"/>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
          <p:cNvSpPr txBox="1"/>
          <p:nvPr/>
        </p:nvSpPr>
        <p:spPr>
          <a:xfrm>
            <a:off x="445779" y="237121"/>
            <a:ext cx="4337236"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Step-Wise Description - Calculator</a:t>
            </a:r>
            <a:endParaRPr sz="1800" b="1" i="0" u="none" strike="noStrike" cap="none">
              <a:solidFill>
                <a:srgbClr val="000000"/>
              </a:solidFill>
              <a:latin typeface="Times New Roman"/>
              <a:ea typeface="Times New Roman"/>
              <a:cs typeface="Times New Roman"/>
              <a:sym typeface="Times New Roman"/>
            </a:endParaRPr>
          </a:p>
        </p:txBody>
      </p:sp>
      <p:sp>
        <p:nvSpPr>
          <p:cNvPr id="1838" name="Google Shape;1838;p1"/>
          <p:cNvSpPr txBox="1">
            <a:spLocks noGrp="1"/>
          </p:cNvSpPr>
          <p:nvPr>
            <p:ph type="body" idx="1"/>
          </p:nvPr>
        </p:nvSpPr>
        <p:spPr>
          <a:xfrm>
            <a:off x="445779" y="527105"/>
            <a:ext cx="8151446" cy="5247590"/>
          </a:xfrm>
          <a:prstGeom prst="rect">
            <a:avLst/>
          </a:prstGeom>
          <a:noFill/>
          <a:ln>
            <a:noFill/>
          </a:ln>
        </p:spPr>
        <p:txBody>
          <a:bodyPr spcFirstLastPara="1" wrap="square" lIns="91425" tIns="45700" rIns="91425" bIns="45700" anchor="ctr" anchorCtr="0">
            <a:spAutoFit/>
          </a:bodyPr>
          <a:lstStyle/>
          <a:p>
            <a:pPr marL="0" lvl="0" indent="0" algn="just" rtl="0">
              <a:lnSpc>
                <a:spcPct val="100000"/>
              </a:lnSpc>
              <a:spcBef>
                <a:spcPts val="600"/>
              </a:spcBef>
              <a:spcAft>
                <a:spcPts val="0"/>
              </a:spcAft>
              <a:buClr>
                <a:schemeClr val="dk1"/>
              </a:buClr>
              <a:buSzPts val="1500"/>
              <a:buNone/>
            </a:pPr>
            <a:r>
              <a:rPr lang="en-US" sz="1500">
                <a:solidFill>
                  <a:schemeClr val="dk1"/>
                </a:solidFill>
                <a:latin typeface="Times New Roman"/>
                <a:ea typeface="Times New Roman"/>
                <a:cs typeface="Times New Roman"/>
                <a:sym typeface="Times New Roman"/>
              </a:rPr>
              <a:t>Following is the step-wise description for the created </a:t>
            </a:r>
            <a:r>
              <a:rPr lang="en-US" sz="1500" b="0" i="0" u="none" strike="noStrike" cap="none">
                <a:solidFill>
                  <a:schemeClr val="dk1"/>
                </a:solidFill>
                <a:latin typeface="Times New Roman"/>
                <a:ea typeface="Times New Roman"/>
                <a:cs typeface="Times New Roman"/>
                <a:sym typeface="Times New Roman"/>
              </a:rPr>
              <a:t>simple </a:t>
            </a:r>
            <a:r>
              <a:rPr lang="en-US" sz="1500">
                <a:solidFill>
                  <a:schemeClr val="dk1"/>
                </a:solidFill>
                <a:latin typeface="Times New Roman"/>
                <a:ea typeface="Times New Roman"/>
                <a:cs typeface="Times New Roman"/>
                <a:sym typeface="Times New Roman"/>
              </a:rPr>
              <a:t>calculator </a:t>
            </a:r>
            <a:r>
              <a:rPr lang="en-US" sz="1500" b="0" i="0" u="none" strike="noStrike" cap="none">
                <a:solidFill>
                  <a:schemeClr val="dk1"/>
                </a:solidFill>
                <a:latin typeface="Times New Roman"/>
                <a:ea typeface="Times New Roman"/>
                <a:cs typeface="Times New Roman"/>
                <a:sym typeface="Times New Roman"/>
              </a:rPr>
              <a:t>web page:</a:t>
            </a:r>
            <a:endParaRPr sz="1500" b="1" i="0" u="sng"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code starts with the &lt;html&gt; tag.</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&lt;head&gt; tag contains some metadata about the document and some styling information.</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page title is set to "Calculator".</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A &lt;h1&gt; tag displays a welcome message.</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A &lt;h2&gt; tag displays the title of the calculator.</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&lt;body&gt; tag contains the visible content of the document.</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&lt;table&gt; tag is used to create a table on the page.</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A text input field is created inside a table cell using the &lt;input&gt; tag. The type attribute is set to "text" and the id attribute is set to "result".</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Several table cells contain buttons with numeric and mathematical symbols using the &lt;input&gt; tag. Each button has an onclick attribute that calls a corresponding function to update the value of the input field.</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A script tag is used to load two different versions of the Math.js library that provides mathematical functions and expressions. Some styling information for the table and the buttons are also defined using CSS inside the &lt;style&gt; tag.</a:t>
            </a:r>
            <a:endParaRPr/>
          </a:p>
          <a:p>
            <a:pPr marL="342900" marR="0" lvl="0" indent="-247650" algn="just" rtl="0">
              <a:lnSpc>
                <a:spcPct val="100000"/>
              </a:lnSpc>
              <a:spcBef>
                <a:spcPts val="600"/>
              </a:spcBef>
              <a:spcAft>
                <a:spcPts val="0"/>
              </a:spcAft>
              <a:buClr>
                <a:srgbClr val="000000"/>
              </a:buClr>
              <a:buSzPts val="1500"/>
              <a:buFont typeface="Arial"/>
              <a:buNone/>
            </a:pPr>
            <a:endParaRPr sz="15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600"/>
              </a:spcBef>
              <a:spcAft>
                <a:spcPts val="0"/>
              </a:spcAft>
              <a:buClr>
                <a:srgbClr val="000000"/>
              </a:buClr>
              <a:buSzPts val="1500"/>
              <a:buNone/>
            </a:pPr>
            <a:endParaRPr sz="15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g2139e008f02_0_0"/>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Times New Roman"/>
                <a:ea typeface="Times New Roman"/>
                <a:cs typeface="Times New Roman"/>
                <a:sym typeface="Times New Roman"/>
              </a:rPr>
              <a:t>Step-Wise Description – Text Editor</a:t>
            </a:r>
            <a:endParaRPr sz="1800" b="1" i="0" u="none" strike="noStrike" cap="none">
              <a:solidFill>
                <a:srgbClr val="000000"/>
              </a:solidFill>
              <a:latin typeface="Times New Roman"/>
              <a:ea typeface="Times New Roman"/>
              <a:cs typeface="Times New Roman"/>
              <a:sym typeface="Times New Roman"/>
            </a:endParaRPr>
          </a:p>
        </p:txBody>
      </p:sp>
      <p:sp>
        <p:nvSpPr>
          <p:cNvPr id="1844" name="Google Shape;1844;g2139e008f02_0_0"/>
          <p:cNvSpPr/>
          <p:nvPr/>
        </p:nvSpPr>
        <p:spPr>
          <a:xfrm>
            <a:off x="445779" y="524070"/>
            <a:ext cx="8463759" cy="4785926"/>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Times New Roman"/>
                <a:ea typeface="Times New Roman"/>
                <a:cs typeface="Times New Roman"/>
                <a:sym typeface="Times New Roman"/>
              </a:rPr>
              <a:t>Following is the step-wise description for the created simple text editor web page:</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The first few lines define the document type and set the language and direction attributes.</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The &lt;head&gt; section contains various meta tags, the page title, and links to external CSS files for Bootstrap and FontAwesome libraries. It also includes some internal CSS styling for the text editor interface.</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&lt;body&gt; section contains a &lt;section&gt; element that wraps the entire content of the web page.</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Inside the &lt;section&gt; element, there are two &lt;h1&gt; and &lt;h2&gt; elements that display the title and subtitle of the web page respectively.</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There is a &lt;div&gt; element with class flex-box that wraps a set of &lt;button&gt; elements.</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Each &lt;button&gt; element has an onclick attribute that calls a JavaScript function when clicked.</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JavaScript functions modify the text in a &lt;textarea&gt; element based on the button clicked. For example, clicking the "Bold" button will make the selected text bold, clicking the "Italic" button will make the selected text italicized, and so on.</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Below the &lt;div&gt; element, there is a &lt;textarea&gt; element with class editor that displays the text content.</a:t>
            </a:r>
            <a:endParaRPr/>
          </a:p>
          <a:p>
            <a:pPr marL="342900" marR="0" lvl="0" indent="-342900" algn="just" rtl="0">
              <a:lnSpc>
                <a:spcPct val="100000"/>
              </a:lnSpc>
              <a:spcBef>
                <a:spcPts val="600"/>
              </a:spcBef>
              <a:spcAft>
                <a:spcPts val="0"/>
              </a:spcAft>
              <a:buClr>
                <a:schemeClr val="dk1"/>
              </a:buClr>
              <a:buSzPts val="1500"/>
              <a:buFont typeface="Arial"/>
              <a:buAutoNum type="arabicPeriod"/>
            </a:pPr>
            <a:r>
              <a:rPr lang="en-US" sz="1500" b="0" i="0" u="none" strike="noStrike" cap="none">
                <a:solidFill>
                  <a:schemeClr val="dk1"/>
                </a:solidFill>
                <a:latin typeface="Times New Roman"/>
                <a:ea typeface="Times New Roman"/>
                <a:cs typeface="Times New Roman"/>
                <a:sym typeface="Times New Roman"/>
              </a:rPr>
              <a:t> The JavaScript functions modify the text content of the &lt;textarea&gt; element by setting its value attribute.</a:t>
            </a:r>
            <a:endParaRPr/>
          </a:p>
          <a:p>
            <a:pPr marL="0" marR="0" lvl="0" indent="0" algn="just" rtl="0">
              <a:lnSpc>
                <a:spcPct val="100000"/>
              </a:lnSpc>
              <a:spcBef>
                <a:spcPts val="600"/>
              </a:spcBef>
              <a:spcAft>
                <a:spcPts val="0"/>
              </a:spcAft>
              <a:buClr>
                <a:srgbClr val="000000"/>
              </a:buClr>
              <a:buSzPts val="1500"/>
              <a:buFont typeface="Arial"/>
              <a:buNone/>
            </a:pPr>
            <a:endParaRPr sz="15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2"/>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a:solidFill>
                  <a:schemeClr val="lt2"/>
                </a:solidFill>
                <a:latin typeface="Times New Roman"/>
                <a:ea typeface="Times New Roman"/>
                <a:cs typeface="Times New Roman"/>
                <a:sym typeface="Times New Roman"/>
              </a:rPr>
              <a:t>Summary– Calculator</a:t>
            </a:r>
            <a:endParaRPr/>
          </a:p>
        </p:txBody>
      </p:sp>
      <p:sp>
        <p:nvSpPr>
          <p:cNvPr id="1850" name="Google Shape;1850;p2"/>
          <p:cNvSpPr txBox="1"/>
          <p:nvPr/>
        </p:nvSpPr>
        <p:spPr>
          <a:xfrm>
            <a:off x="445778" y="930031"/>
            <a:ext cx="8135514" cy="132343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The code snippet creates a simple calculator using JavaScript's math.js library. The document includes a table that displays the calculator's buttons and an input field for the result. The document also includes a script that defines various functions for performing mathematical operations and updates the result input field when a button is clicked.</a:t>
            </a:r>
            <a:endParaRPr/>
          </a:p>
          <a:p>
            <a:pPr marL="0" marR="0" lvl="0" indent="0" algn="just" rtl="0">
              <a:lnSpc>
                <a:spcPct val="100000"/>
              </a:lnSpc>
              <a:spcBef>
                <a:spcPts val="1200"/>
              </a:spcBef>
              <a:spcAft>
                <a:spcPts val="0"/>
              </a:spcAft>
              <a:buNone/>
            </a:pPr>
            <a:endParaRPr sz="1400" b="0" i="0" u="none" strike="noStrike" cap="none">
              <a:solidFill>
                <a:schemeClr val="dk1"/>
              </a:solidFill>
              <a:latin typeface="Times New Roman"/>
              <a:ea typeface="Times New Roman"/>
              <a:cs typeface="Times New Roman"/>
              <a:sym typeface="Times New Roman"/>
            </a:endParaRPr>
          </a:p>
        </p:txBody>
      </p:sp>
      <p:sp>
        <p:nvSpPr>
          <p:cNvPr id="1851" name="Google Shape;1851;p2"/>
          <p:cNvSpPr txBox="1"/>
          <p:nvPr/>
        </p:nvSpPr>
        <p:spPr>
          <a:xfrm>
            <a:off x="445778" y="1961082"/>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a:solidFill>
                  <a:schemeClr val="lt2"/>
                </a:solidFill>
                <a:latin typeface="Times New Roman"/>
                <a:ea typeface="Times New Roman"/>
                <a:cs typeface="Times New Roman"/>
                <a:sym typeface="Times New Roman"/>
              </a:rPr>
              <a:t>Summary– Text Editor</a:t>
            </a:r>
            <a:endParaRPr sz="2000" b="1" i="0" u="none" strike="noStrike" cap="none">
              <a:solidFill>
                <a:schemeClr val="lt2"/>
              </a:solidFill>
              <a:latin typeface="Times New Roman"/>
              <a:ea typeface="Times New Roman"/>
              <a:cs typeface="Times New Roman"/>
              <a:sym typeface="Times New Roman"/>
            </a:endParaRPr>
          </a:p>
        </p:txBody>
      </p:sp>
      <p:sp>
        <p:nvSpPr>
          <p:cNvPr id="1852" name="Google Shape;1852;p2"/>
          <p:cNvSpPr txBox="1"/>
          <p:nvPr/>
        </p:nvSpPr>
        <p:spPr>
          <a:xfrm>
            <a:off x="2141415" y="3165231"/>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53" name="Google Shape;1853;p2"/>
          <p:cNvSpPr txBox="1"/>
          <p:nvPr/>
        </p:nvSpPr>
        <p:spPr>
          <a:xfrm>
            <a:off x="445777" y="2335392"/>
            <a:ext cx="8135513"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The code uses Bootstrap and FontAwesome libraries. The &lt;head&gt; section contains meta tags, the page title, and links to external CSS files. The &lt;body&gt; section contains a &lt;section&gt; element that wraps the entire content of the web page. Inside the &lt;section&gt; element, there are two &lt;h1&gt; and &lt;h2&gt; elements that display the title and subtitle of the web page respectively. There is a &lt;div&gt; element with class flex-box that wraps a set of &lt;button&gt; elements. Each &lt;button&gt; element has an onclick attribute that calls a JavaScript function when clicked. The JavaScript functions modify the text in a &lt;textarea&gt; element based on the button clicked. Below the &lt;div&gt; element, there is a &lt;textarea&gt; element with class editor that displays the text content. The JavaScript functions modify the text content of the &lt;textarea&gt; element by setting its value attribute.</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dc51b5f_0_1833"/>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59" name="Google Shape;1859;g2139dc51b5f_0_1833"/>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171450" lvl="0" indent="-171450" algn="r"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Setup Project for Calculator project</a:t>
            </a:r>
            <a:endParaRPr sz="1000" b="0">
              <a:latin typeface="Times New Roman"/>
              <a:ea typeface="Times New Roman"/>
              <a:cs typeface="Times New Roman"/>
              <a:sym typeface="Times New Roman"/>
            </a:endParaRPr>
          </a:p>
        </p:txBody>
      </p:sp>
      <p:sp>
        <p:nvSpPr>
          <p:cNvPr id="1860" name="Google Shape;1860;g2139dc51b5f_0_1833"/>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171450" lvl="0" indent="-171450" algn="r"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Create a main component with the outer structure of calculator</a:t>
            </a:r>
            <a:endParaRPr sz="1000" b="0">
              <a:latin typeface="Times New Roman"/>
              <a:ea typeface="Times New Roman"/>
              <a:cs typeface="Times New Roman"/>
              <a:sym typeface="Times New Roman"/>
            </a:endParaRPr>
          </a:p>
        </p:txBody>
      </p:sp>
      <p:sp>
        <p:nvSpPr>
          <p:cNvPr id="1861" name="Google Shape;1861;g2139dc51b5f_0_1833"/>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171450" lvl="0" indent="-171450" algn="r"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Create a button component with on click handler</a:t>
            </a:r>
            <a:endParaRPr sz="1000" b="0">
              <a:latin typeface="Times New Roman"/>
              <a:ea typeface="Times New Roman"/>
              <a:cs typeface="Times New Roman"/>
              <a:sym typeface="Times New Roman"/>
            </a:endParaRPr>
          </a:p>
        </p:txBody>
      </p:sp>
      <p:sp>
        <p:nvSpPr>
          <p:cNvPr id="1862" name="Google Shape;1862;g2139dc51b5f_0_1833"/>
          <p:cNvSpPr txBox="1">
            <a:spLocks noGrp="1"/>
          </p:cNvSpPr>
          <p:nvPr>
            <p:ph type="body" idx="5"/>
          </p:nvPr>
        </p:nvSpPr>
        <p:spPr>
          <a:xfrm>
            <a:off x="1735015" y="4258551"/>
            <a:ext cx="1778030" cy="320100"/>
          </a:xfrm>
          <a:prstGeom prst="rect">
            <a:avLst/>
          </a:prstGeom>
          <a:noFill/>
          <a:ln>
            <a:noFill/>
          </a:ln>
        </p:spPr>
        <p:txBody>
          <a:bodyPr spcFirstLastPara="1" wrap="square" lIns="91425" tIns="45700" rIns="91425" bIns="45700" anchor="ctr" anchorCtr="0">
            <a:noAutofit/>
          </a:bodyPr>
          <a:lstStyle/>
          <a:p>
            <a:pPr marL="171450" lvl="0" indent="-171450" algn="r"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Create a </a:t>
            </a:r>
            <a:endParaRPr/>
          </a:p>
          <a:p>
            <a:pPr marL="0" lvl="0" indent="0" algn="r" rtl="0">
              <a:lnSpc>
                <a:spcPct val="100000"/>
              </a:lnSpc>
              <a:spcBef>
                <a:spcPts val="0"/>
              </a:spcBef>
              <a:spcAft>
                <a:spcPts val="0"/>
              </a:spcAft>
              <a:buSzPts val="1400"/>
              <a:buNone/>
            </a:pPr>
            <a:r>
              <a:rPr lang="en-US" sz="1000" b="0">
                <a:latin typeface="Times New Roman"/>
                <a:ea typeface="Times New Roman"/>
                <a:cs typeface="Times New Roman"/>
                <a:sym typeface="Times New Roman"/>
              </a:rPr>
              <a:t>` evaluateExpresion` function to evaluate value</a:t>
            </a:r>
            <a:endParaRPr sz="1000" b="0">
              <a:latin typeface="Times New Roman"/>
              <a:ea typeface="Times New Roman"/>
              <a:cs typeface="Times New Roman"/>
              <a:sym typeface="Times New Roman"/>
            </a:endParaRPr>
          </a:p>
        </p:txBody>
      </p:sp>
      <p:sp>
        <p:nvSpPr>
          <p:cNvPr id="1863" name="Google Shape;1863;g2139dc51b5f_0_1833"/>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171450" lvl="0" indent="-171450" algn="l"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Setup basic structure of text-editor project</a:t>
            </a:r>
            <a:endParaRPr sz="1000" b="0">
              <a:latin typeface="Times New Roman"/>
              <a:ea typeface="Times New Roman"/>
              <a:cs typeface="Times New Roman"/>
              <a:sym typeface="Times New Roman"/>
            </a:endParaRPr>
          </a:p>
        </p:txBody>
      </p:sp>
      <p:sp>
        <p:nvSpPr>
          <p:cNvPr id="1864" name="Google Shape;1864;g2139dc51b5f_0_1833"/>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171450" lvl="0" indent="-171450" algn="l"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Create main component with all feature buttons</a:t>
            </a:r>
            <a:endParaRPr sz="1000" b="0">
              <a:latin typeface="Times New Roman"/>
              <a:ea typeface="Times New Roman"/>
              <a:cs typeface="Times New Roman"/>
              <a:sym typeface="Times New Roman"/>
            </a:endParaRPr>
          </a:p>
        </p:txBody>
      </p:sp>
      <p:sp>
        <p:nvSpPr>
          <p:cNvPr id="1865" name="Google Shape;1865;g2139dc51b5f_0_1833"/>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171450" lvl="0" indent="-171450" algn="l"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Create a json object to store data for text editor</a:t>
            </a:r>
            <a:endParaRPr sz="1000" b="0">
              <a:latin typeface="Times New Roman"/>
              <a:ea typeface="Times New Roman"/>
              <a:cs typeface="Times New Roman"/>
              <a:sym typeface="Times New Roman"/>
            </a:endParaRPr>
          </a:p>
        </p:txBody>
      </p:sp>
      <p:sp>
        <p:nvSpPr>
          <p:cNvPr id="1866" name="Google Shape;1866;g2139dc51b5f_0_1833"/>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171450" lvl="0" indent="-171450" algn="l" rtl="0">
              <a:lnSpc>
                <a:spcPct val="100000"/>
              </a:lnSpc>
              <a:spcBef>
                <a:spcPts val="0"/>
              </a:spcBef>
              <a:spcAft>
                <a:spcPts val="0"/>
              </a:spcAft>
              <a:buSzPts val="1400"/>
              <a:buFont typeface="Noto Sans Symbols"/>
              <a:buChar char="✔"/>
            </a:pPr>
            <a:r>
              <a:rPr lang="en-US" sz="1000" b="0">
                <a:latin typeface="Times New Roman"/>
                <a:ea typeface="Times New Roman"/>
                <a:cs typeface="Times New Roman"/>
                <a:sym typeface="Times New Roman"/>
              </a:rPr>
              <a:t>Push both code to github</a:t>
            </a:r>
            <a:endParaRPr sz="1000" b="0">
              <a:latin typeface="Times New Roman"/>
              <a:ea typeface="Times New Roman"/>
              <a:cs typeface="Times New Roman"/>
              <a:sym typeface="Times New Roman"/>
            </a:endParaRPr>
          </a:p>
        </p:txBody>
      </p:sp>
      <p:sp>
        <p:nvSpPr>
          <p:cNvPr id="1867" name="Google Shape;1867;g2139dc51b5f_0_1833"/>
          <p:cNvSpPr txBox="1"/>
          <p:nvPr/>
        </p:nvSpPr>
        <p:spPr>
          <a:xfrm>
            <a:off x="193299" y="125175"/>
            <a:ext cx="4183315"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Times New Roman"/>
                <a:ea typeface="Times New Roman"/>
                <a:cs typeface="Times New Roman"/>
                <a:sym typeface="Times New Roman"/>
              </a:rPr>
              <a:t>Assessment Parameter</a:t>
            </a:r>
            <a:endParaRPr sz="2400" b="1" i="0" u="none" strike="noStrike" cap="none">
              <a:solidFill>
                <a:schemeClr val="lt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3" name="Google Shape;1873;p212"/>
          <p:cNvSpPr txBox="1">
            <a:spLocks noGrp="1"/>
          </p:cNvSpPr>
          <p:nvPr>
            <p:ph type="body" idx="2"/>
          </p:nvPr>
        </p:nvSpPr>
        <p:spPr>
          <a:xfrm>
            <a:off x="3917391" y="2124123"/>
            <a:ext cx="2975700" cy="738623"/>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pPr>
            <a:endParaRPr lang="en-US" b="0" i="0" dirty="0">
              <a:solidFill>
                <a:schemeClr val="tx1"/>
              </a:solidFill>
              <a:latin typeface="EB Garamond"/>
              <a:ea typeface="EB Garamond"/>
              <a:cs typeface="EB Garamond"/>
              <a:sym typeface="EB Garamond"/>
            </a:endParaRPr>
          </a:p>
          <a:p>
            <a:pPr marL="0" lvl="0" indent="0" algn="ctr" rtl="0">
              <a:lnSpc>
                <a:spcPct val="100000"/>
              </a:lnSpc>
              <a:spcBef>
                <a:spcPts val="0"/>
              </a:spcBef>
              <a:spcAft>
                <a:spcPts val="0"/>
              </a:spcAft>
              <a:buClr>
                <a:srgbClr val="BD8738"/>
              </a:buClr>
              <a:buSzPts val="2000"/>
            </a:pPr>
            <a:r>
              <a:rPr lang="en-US" b="0" i="0" dirty="0">
                <a:solidFill>
                  <a:schemeClr val="tx1"/>
                </a:solidFill>
                <a:latin typeface="EB Garamond"/>
                <a:ea typeface="EB Garamond"/>
                <a:cs typeface="EB Garamond"/>
                <a:sym typeface="EB Garamond"/>
                <a:hlinkClick r:id="rId3">
                  <a:extLst>
                    <a:ext uri="{A12FA001-AC4F-418D-AE19-62706E023703}">
                      <ahyp:hlinkClr xmlns:ahyp="http://schemas.microsoft.com/office/drawing/2018/hyperlinkcolor" xmlns="" val="tx"/>
                    </a:ext>
                  </a:extLst>
                </a:hlinkClick>
              </a:rPr>
              <a:t>https://github.com/Kishorekumarkk11/Text-editor</a:t>
            </a:r>
            <a:endParaRPr b="0" i="0" dirty="0">
              <a:solidFill>
                <a:schemeClr val="tx1"/>
              </a:solidFill>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pic>
        <p:nvPicPr>
          <p:cNvPr id="1878" name="Google Shape;1878;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1001</Words>
  <Application>Microsoft Office PowerPoint</Application>
  <PresentationFormat>On-screen Show (16:9)</PresentationFormat>
  <Paragraphs>55</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Times New Roman</vt:lpstr>
      <vt:lpstr>arial</vt:lpstr>
      <vt:lpstr>arial</vt:lpstr>
      <vt:lpstr>Public Sans</vt:lpstr>
      <vt:lpstr>Noto Sans Symbols</vt:lpstr>
      <vt:lpstr>EB Garamond</vt:lpstr>
      <vt:lpstr>EB Garamond Medium</vt:lpstr>
      <vt:lpstr>Calibri</vt:lpstr>
      <vt:lpstr>Simple Light</vt:lpstr>
      <vt:lpstr>PowerPoint Presentation</vt:lpstr>
      <vt:lpstr>Simple Calc</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Microsoft account</cp:lastModifiedBy>
  <cp:revision>2</cp:revision>
  <dcterms:created xsi:type="dcterms:W3CDTF">2020-08-13T11:21:46Z</dcterms:created>
  <dcterms:modified xsi:type="dcterms:W3CDTF">2023-03-28T16:54:49Z</dcterms:modified>
</cp:coreProperties>
</file>